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12"/>
  </p:notesMasterIdLst>
  <p:sldIdLst>
    <p:sldId id="256" r:id="rId2"/>
    <p:sldId id="258" r:id="rId3"/>
    <p:sldId id="298" r:id="rId4"/>
    <p:sldId id="309" r:id="rId5"/>
    <p:sldId id="310" r:id="rId6"/>
    <p:sldId id="313" r:id="rId7"/>
    <p:sldId id="305" r:id="rId8"/>
    <p:sldId id="311" r:id="rId9"/>
    <p:sldId id="312" r:id="rId10"/>
    <p:sldId id="303" r:id="rId11"/>
  </p:sldIdLst>
  <p:sldSz cx="9144000" cy="5143500" type="screen16x9"/>
  <p:notesSz cx="6858000" cy="9144000"/>
  <p:embeddedFontLst>
    <p:embeddedFont>
      <p:font typeface="Dela Gothic One" pitchFamily="2" charset="-128"/>
      <p:regular r:id="rId13"/>
    </p:embeddedFont>
    <p:embeddedFont>
      <p:font typeface="Barlow" pitchFamily="2" charset="77"/>
      <p:regular r:id="rId14"/>
      <p:bold r:id="rId15"/>
      <p:italic r:id="rId16"/>
      <p:boldItalic r:id="rId17"/>
    </p:embeddedFont>
    <p:embeddedFont>
      <p:font typeface="Open Sans" panose="020B0606030504020204" pitchFamily="3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F1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13EA1BF-F693-4B56-8E9F-3DDD6E1A169E}">
  <a:tblStyle styleId="{113EA1BF-F693-4B56-8E9F-3DDD6E1A169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4022D8F-742C-4F45-AD6A-C6147245EC32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93"/>
    <p:restoredTop sz="94626"/>
  </p:normalViewPr>
  <p:slideViewPr>
    <p:cSldViewPr snapToGrid="0">
      <p:cViewPr varScale="1">
        <p:scale>
          <a:sx n="161" d="100"/>
          <a:sy n="161" d="100"/>
        </p:scale>
        <p:origin x="480" y="1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3.jpg>
</file>

<file path=ppt/media/image4.png>
</file>

<file path=ppt/media/image5.jpe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g29d73137b00_0_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2" name="Google Shape;822;g29d73137b00_0_1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7" name="Google Shape;1327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8" name="Google Shape;1328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08337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7" name="Google Shape;877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Google Shape;984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5" name="Google Shape;985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66172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5" name="Google Shape;955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6595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5" name="Google Shape;955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80105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g54dda1946d_4_27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2" name="Google Shape;1212;g54dda1946d_4_27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99768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g54dda1946d_4_27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2" name="Google Shape;1212;g54dda1946d_4_27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06298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8" name="Google Shape;968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27313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8" name="Google Shape;968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0657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343" y="1010425"/>
            <a:ext cx="4709100" cy="145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200" b="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grpSp>
        <p:nvGrpSpPr>
          <p:cNvPr id="10" name="Google Shape;10;p2"/>
          <p:cNvGrpSpPr/>
          <p:nvPr/>
        </p:nvGrpSpPr>
        <p:grpSpPr>
          <a:xfrm>
            <a:off x="326250" y="4505375"/>
            <a:ext cx="8491500" cy="318625"/>
            <a:chOff x="326250" y="4505375"/>
            <a:chExt cx="8491500" cy="318625"/>
          </a:xfrm>
        </p:grpSpPr>
        <p:sp>
          <p:nvSpPr>
            <p:cNvPr id="11" name="Google Shape;11;p2"/>
            <p:cNvSpPr/>
            <p:nvPr/>
          </p:nvSpPr>
          <p:spPr>
            <a:xfrm>
              <a:off x="326250" y="4505400"/>
              <a:ext cx="8491500" cy="3186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12" name="Google Shape;12;p2"/>
            <p:cNvGrpSpPr/>
            <p:nvPr/>
          </p:nvGrpSpPr>
          <p:grpSpPr>
            <a:xfrm>
              <a:off x="8361877" y="4505375"/>
              <a:ext cx="455613" cy="318598"/>
              <a:chOff x="8362100" y="4505388"/>
              <a:chExt cx="455613" cy="315913"/>
            </a:xfrm>
          </p:grpSpPr>
          <p:sp>
            <p:nvSpPr>
              <p:cNvPr id="13" name="Google Shape;13;p2"/>
              <p:cNvSpPr/>
              <p:nvPr/>
            </p:nvSpPr>
            <p:spPr>
              <a:xfrm>
                <a:off x="8362100" y="4505388"/>
                <a:ext cx="455613" cy="315913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32" extrusionOk="0">
                    <a:moveTo>
                      <a:pt x="0" y="132"/>
                    </a:moveTo>
                    <a:cubicBezTo>
                      <a:pt x="124" y="132"/>
                      <a:pt x="124" y="132"/>
                      <a:pt x="124" y="132"/>
                    </a:cubicBezTo>
                    <a:cubicBezTo>
                      <a:pt x="160" y="132"/>
                      <a:pt x="190" y="102"/>
                      <a:pt x="190" y="66"/>
                    </a:cubicBezTo>
                    <a:cubicBezTo>
                      <a:pt x="190" y="29"/>
                      <a:pt x="160" y="0"/>
                      <a:pt x="124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3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4" name="Google Shape;14;p2"/>
              <p:cNvGrpSpPr/>
              <p:nvPr/>
            </p:nvGrpSpPr>
            <p:grpSpPr>
              <a:xfrm>
                <a:off x="8477349" y="4595021"/>
                <a:ext cx="161419" cy="156795"/>
                <a:chOff x="10138900" y="2314588"/>
                <a:chExt cx="165101" cy="160338"/>
              </a:xfrm>
            </p:grpSpPr>
            <p:sp>
              <p:nvSpPr>
                <p:cNvPr id="15" name="Google Shape;15;p2"/>
                <p:cNvSpPr/>
                <p:nvPr/>
              </p:nvSpPr>
              <p:spPr>
                <a:xfrm>
                  <a:off x="10138900" y="2314588"/>
                  <a:ext cx="165100" cy="160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" h="67" extrusionOk="0">
                      <a:moveTo>
                        <a:pt x="41" y="67"/>
                      </a:moveTo>
                      <a:cubicBezTo>
                        <a:pt x="41" y="67"/>
                        <a:pt x="41" y="67"/>
                        <a:pt x="41" y="67"/>
                      </a:cubicBezTo>
                      <a:cubicBezTo>
                        <a:pt x="40" y="67"/>
                        <a:pt x="40" y="67"/>
                        <a:pt x="40" y="66"/>
                      </a:cubicBezTo>
                      <a:cubicBezTo>
                        <a:pt x="33" y="34"/>
                        <a:pt x="33" y="34"/>
                        <a:pt x="33" y="34"/>
                      </a:cubicBezTo>
                      <a:cubicBezTo>
                        <a:pt x="1" y="25"/>
                        <a:pt x="1" y="25"/>
                        <a:pt x="1" y="25"/>
                      </a:cubicBezTo>
                      <a:cubicBezTo>
                        <a:pt x="0" y="25"/>
                        <a:pt x="0" y="25"/>
                        <a:pt x="0" y="24"/>
                      </a:cubicBezTo>
                      <a:cubicBezTo>
                        <a:pt x="0" y="24"/>
                        <a:pt x="0" y="23"/>
                        <a:pt x="1" y="23"/>
                      </a:cubicBezTo>
                      <a:cubicBezTo>
                        <a:pt x="68" y="0"/>
                        <a:pt x="68" y="0"/>
                        <a:pt x="68" y="0"/>
                      </a:cubicBezTo>
                      <a:cubicBezTo>
                        <a:pt x="68" y="0"/>
                        <a:pt x="69" y="0"/>
                        <a:pt x="69" y="0"/>
                      </a:cubicBezTo>
                      <a:cubicBezTo>
                        <a:pt x="69" y="1"/>
                        <a:pt x="69" y="1"/>
                        <a:pt x="69" y="2"/>
                      </a:cubicBezTo>
                      <a:cubicBezTo>
                        <a:pt x="42" y="67"/>
                        <a:pt x="42" y="67"/>
                        <a:pt x="42" y="67"/>
                      </a:cubicBezTo>
                      <a:cubicBezTo>
                        <a:pt x="42" y="67"/>
                        <a:pt x="41" y="67"/>
                        <a:pt x="41" y="67"/>
                      </a:cubicBezTo>
                      <a:close/>
                      <a:moveTo>
                        <a:pt x="5" y="24"/>
                      </a:moveTo>
                      <a:cubicBezTo>
                        <a:pt x="34" y="32"/>
                        <a:pt x="34" y="32"/>
                        <a:pt x="34" y="32"/>
                      </a:cubicBezTo>
                      <a:cubicBezTo>
                        <a:pt x="35" y="32"/>
                        <a:pt x="35" y="32"/>
                        <a:pt x="35" y="33"/>
                      </a:cubicBezTo>
                      <a:cubicBezTo>
                        <a:pt x="41" y="62"/>
                        <a:pt x="41" y="62"/>
                        <a:pt x="41" y="62"/>
                      </a:cubicBezTo>
                      <a:cubicBezTo>
                        <a:pt x="66" y="3"/>
                        <a:pt x="66" y="3"/>
                        <a:pt x="66" y="3"/>
                      </a:cubicBezTo>
                      <a:lnTo>
                        <a:pt x="5" y="24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" name="Google Shape;16;p2"/>
                <p:cNvSpPr/>
                <p:nvPr/>
              </p:nvSpPr>
              <p:spPr>
                <a:xfrm>
                  <a:off x="10216688" y="2314588"/>
                  <a:ext cx="87313" cy="80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" h="51" extrusionOk="0">
                      <a:moveTo>
                        <a:pt x="3" y="51"/>
                      </a:moveTo>
                      <a:lnTo>
                        <a:pt x="0" y="48"/>
                      </a:lnTo>
                      <a:lnTo>
                        <a:pt x="52" y="0"/>
                      </a:lnTo>
                      <a:lnTo>
                        <a:pt x="55" y="3"/>
                      </a:lnTo>
                      <a:lnTo>
                        <a:pt x="3" y="5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713225" y="2529275"/>
            <a:ext cx="4709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8" name="Google Shape;18;p2"/>
          <p:cNvGrpSpPr/>
          <p:nvPr/>
        </p:nvGrpSpPr>
        <p:grpSpPr>
          <a:xfrm>
            <a:off x="326225" y="228100"/>
            <a:ext cx="1156134" cy="311400"/>
            <a:chOff x="326225" y="228100"/>
            <a:chExt cx="1156134" cy="311400"/>
          </a:xfrm>
        </p:grpSpPr>
        <p:grpSp>
          <p:nvGrpSpPr>
            <p:cNvPr id="19" name="Google Shape;19;p2"/>
            <p:cNvGrpSpPr/>
            <p:nvPr/>
          </p:nvGrpSpPr>
          <p:grpSpPr>
            <a:xfrm>
              <a:off x="752642" y="228100"/>
              <a:ext cx="303300" cy="311400"/>
              <a:chOff x="752642" y="228100"/>
              <a:chExt cx="303300" cy="311400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752642" y="228100"/>
                <a:ext cx="303300" cy="311400"/>
              </a:xfrm>
              <a:prstGeom prst="roundRect">
                <a:avLst>
                  <a:gd name="adj" fmla="val 16667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01842" y="281350"/>
                <a:ext cx="204900" cy="204900"/>
              </a:xfrm>
              <a:prstGeom prst="mathPlus">
                <a:avLst>
                  <a:gd name="adj1" fmla="val 23520"/>
                </a:avLst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22" name="Google Shape;22;p2"/>
            <p:cNvGrpSpPr/>
            <p:nvPr/>
          </p:nvGrpSpPr>
          <p:grpSpPr>
            <a:xfrm>
              <a:off x="1179059" y="228100"/>
              <a:ext cx="303300" cy="311400"/>
              <a:chOff x="1179059" y="228100"/>
              <a:chExt cx="303300" cy="311400"/>
            </a:xfrm>
          </p:grpSpPr>
          <p:sp>
            <p:nvSpPr>
              <p:cNvPr id="23" name="Google Shape;23;p2"/>
              <p:cNvSpPr/>
              <p:nvPr/>
            </p:nvSpPr>
            <p:spPr>
              <a:xfrm>
                <a:off x="1179059" y="228100"/>
                <a:ext cx="303300" cy="311400"/>
              </a:xfrm>
              <a:prstGeom prst="roundRect">
                <a:avLst>
                  <a:gd name="adj" fmla="val 16667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1245959" y="299200"/>
                <a:ext cx="169500" cy="169200"/>
              </a:xfrm>
              <a:prstGeom prst="flowChartMagneticTap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25" name="Google Shape;25;p2"/>
            <p:cNvGrpSpPr/>
            <p:nvPr/>
          </p:nvGrpSpPr>
          <p:grpSpPr>
            <a:xfrm>
              <a:off x="326225" y="228100"/>
              <a:ext cx="303300" cy="311400"/>
              <a:chOff x="326225" y="228100"/>
              <a:chExt cx="303300" cy="311400"/>
            </a:xfrm>
          </p:grpSpPr>
          <p:sp>
            <p:nvSpPr>
              <p:cNvPr id="26" name="Google Shape;26;p2"/>
              <p:cNvSpPr/>
              <p:nvPr/>
            </p:nvSpPr>
            <p:spPr>
              <a:xfrm>
                <a:off x="326225" y="228100"/>
                <a:ext cx="303300" cy="311400"/>
              </a:xfrm>
              <a:prstGeom prst="roundRect">
                <a:avLst>
                  <a:gd name="adj" fmla="val 16667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grpSp>
            <p:nvGrpSpPr>
              <p:cNvPr id="27" name="Google Shape;27;p2"/>
              <p:cNvGrpSpPr/>
              <p:nvPr/>
            </p:nvGrpSpPr>
            <p:grpSpPr>
              <a:xfrm>
                <a:off x="381693" y="299201"/>
                <a:ext cx="192347" cy="156850"/>
                <a:chOff x="2244725" y="192088"/>
                <a:chExt cx="7724774" cy="6299200"/>
              </a:xfrm>
            </p:grpSpPr>
            <p:sp>
              <p:nvSpPr>
                <p:cNvPr id="28" name="Google Shape;28;p2"/>
                <p:cNvSpPr/>
                <p:nvPr/>
              </p:nvSpPr>
              <p:spPr>
                <a:xfrm>
                  <a:off x="2244725" y="192088"/>
                  <a:ext cx="7724774" cy="21828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0" h="579" extrusionOk="0">
                      <a:moveTo>
                        <a:pt x="0" y="500"/>
                      </a:moveTo>
                      <a:cubicBezTo>
                        <a:pt x="41" y="459"/>
                        <a:pt x="81" y="414"/>
                        <a:pt x="125" y="376"/>
                      </a:cubicBezTo>
                      <a:cubicBezTo>
                        <a:pt x="310" y="216"/>
                        <a:pt x="524" y="112"/>
                        <a:pt x="765" y="71"/>
                      </a:cubicBezTo>
                      <a:cubicBezTo>
                        <a:pt x="1179" y="0"/>
                        <a:pt x="1553" y="95"/>
                        <a:pt x="1883" y="355"/>
                      </a:cubicBezTo>
                      <a:cubicBezTo>
                        <a:pt x="1934" y="395"/>
                        <a:pt x="1980" y="442"/>
                        <a:pt x="2026" y="487"/>
                      </a:cubicBezTo>
                      <a:cubicBezTo>
                        <a:pt x="2050" y="510"/>
                        <a:pt x="2049" y="540"/>
                        <a:pt x="2028" y="560"/>
                      </a:cubicBezTo>
                      <a:cubicBezTo>
                        <a:pt x="2007" y="579"/>
                        <a:pt x="1979" y="576"/>
                        <a:pt x="1956" y="553"/>
                      </a:cubicBezTo>
                      <a:cubicBezTo>
                        <a:pt x="1953" y="550"/>
                        <a:pt x="1950" y="547"/>
                        <a:pt x="1948" y="544"/>
                      </a:cubicBezTo>
                      <a:cubicBezTo>
                        <a:pt x="1820" y="410"/>
                        <a:pt x="1670" y="307"/>
                        <a:pt x="1497" y="238"/>
                      </a:cubicBezTo>
                      <a:cubicBezTo>
                        <a:pt x="1007" y="42"/>
                        <a:pt x="462" y="158"/>
                        <a:pt x="93" y="538"/>
                      </a:cubicBezTo>
                      <a:cubicBezTo>
                        <a:pt x="57" y="574"/>
                        <a:pt x="28" y="571"/>
                        <a:pt x="0" y="528"/>
                      </a:cubicBezTo>
                      <a:cubicBezTo>
                        <a:pt x="0" y="519"/>
                        <a:pt x="0" y="510"/>
                        <a:pt x="0" y="50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" name="Google Shape;29;p2"/>
                <p:cNvSpPr/>
                <p:nvPr/>
              </p:nvSpPr>
              <p:spPr>
                <a:xfrm>
                  <a:off x="3240088" y="1990726"/>
                  <a:ext cx="5738812" cy="15763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418" extrusionOk="0">
                      <a:moveTo>
                        <a:pt x="769" y="0"/>
                      </a:moveTo>
                      <a:cubicBezTo>
                        <a:pt x="1046" y="6"/>
                        <a:pt x="1294" y="113"/>
                        <a:pt x="1493" y="328"/>
                      </a:cubicBezTo>
                      <a:cubicBezTo>
                        <a:pt x="1523" y="360"/>
                        <a:pt x="1512" y="404"/>
                        <a:pt x="1473" y="413"/>
                      </a:cubicBezTo>
                      <a:cubicBezTo>
                        <a:pt x="1451" y="418"/>
                        <a:pt x="1435" y="408"/>
                        <a:pt x="1421" y="392"/>
                      </a:cubicBezTo>
                      <a:cubicBezTo>
                        <a:pt x="1372" y="338"/>
                        <a:pt x="1317" y="291"/>
                        <a:pt x="1257" y="251"/>
                      </a:cubicBezTo>
                      <a:cubicBezTo>
                        <a:pt x="890" y="6"/>
                        <a:pt x="403" y="59"/>
                        <a:pt x="98" y="377"/>
                      </a:cubicBezTo>
                      <a:cubicBezTo>
                        <a:pt x="89" y="387"/>
                        <a:pt x="78" y="397"/>
                        <a:pt x="65" y="402"/>
                      </a:cubicBezTo>
                      <a:cubicBezTo>
                        <a:pt x="45" y="409"/>
                        <a:pt x="23" y="399"/>
                        <a:pt x="12" y="381"/>
                      </a:cubicBezTo>
                      <a:cubicBezTo>
                        <a:pt x="0" y="362"/>
                        <a:pt x="1" y="339"/>
                        <a:pt x="19" y="322"/>
                      </a:cubicBezTo>
                      <a:cubicBezTo>
                        <a:pt x="55" y="287"/>
                        <a:pt x="90" y="251"/>
                        <a:pt x="130" y="219"/>
                      </a:cubicBezTo>
                      <a:cubicBezTo>
                        <a:pt x="312" y="75"/>
                        <a:pt x="521" y="3"/>
                        <a:pt x="76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" name="Google Shape;30;p2"/>
                <p:cNvSpPr/>
                <p:nvPr/>
              </p:nvSpPr>
              <p:spPr>
                <a:xfrm>
                  <a:off x="4318000" y="3717926"/>
                  <a:ext cx="3544888" cy="1138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1" h="302" extrusionOk="0">
                      <a:moveTo>
                        <a:pt x="485" y="0"/>
                      </a:moveTo>
                      <a:cubicBezTo>
                        <a:pt x="649" y="3"/>
                        <a:pt x="801" y="72"/>
                        <a:pt x="920" y="211"/>
                      </a:cubicBezTo>
                      <a:cubicBezTo>
                        <a:pt x="941" y="235"/>
                        <a:pt x="941" y="264"/>
                        <a:pt x="919" y="283"/>
                      </a:cubicBezTo>
                      <a:cubicBezTo>
                        <a:pt x="897" y="302"/>
                        <a:pt x="869" y="299"/>
                        <a:pt x="847" y="274"/>
                      </a:cubicBezTo>
                      <a:cubicBezTo>
                        <a:pt x="768" y="181"/>
                        <a:pt x="668" y="122"/>
                        <a:pt x="547" y="104"/>
                      </a:cubicBezTo>
                      <a:cubicBezTo>
                        <a:pt x="374" y="78"/>
                        <a:pt x="227" y="129"/>
                        <a:pt x="105" y="254"/>
                      </a:cubicBezTo>
                      <a:cubicBezTo>
                        <a:pt x="100" y="259"/>
                        <a:pt x="96" y="264"/>
                        <a:pt x="91" y="268"/>
                      </a:cubicBezTo>
                      <a:cubicBezTo>
                        <a:pt x="71" y="288"/>
                        <a:pt x="43" y="290"/>
                        <a:pt x="23" y="272"/>
                      </a:cubicBezTo>
                      <a:cubicBezTo>
                        <a:pt x="3" y="254"/>
                        <a:pt x="0" y="223"/>
                        <a:pt x="21" y="203"/>
                      </a:cubicBezTo>
                      <a:cubicBezTo>
                        <a:pt x="58" y="167"/>
                        <a:pt x="95" y="131"/>
                        <a:pt x="136" y="102"/>
                      </a:cubicBezTo>
                      <a:cubicBezTo>
                        <a:pt x="235" y="33"/>
                        <a:pt x="346" y="1"/>
                        <a:pt x="48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" name="Google Shape;31;p2"/>
                <p:cNvSpPr/>
                <p:nvPr/>
              </p:nvSpPr>
              <p:spPr>
                <a:xfrm>
                  <a:off x="5429250" y="5157788"/>
                  <a:ext cx="1330325" cy="1333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3" h="354" extrusionOk="0">
                      <a:moveTo>
                        <a:pt x="0" y="177"/>
                      </a:moveTo>
                      <a:cubicBezTo>
                        <a:pt x="0" y="79"/>
                        <a:pt x="79" y="0"/>
                        <a:pt x="178" y="0"/>
                      </a:cubicBezTo>
                      <a:cubicBezTo>
                        <a:pt x="275" y="1"/>
                        <a:pt x="353" y="79"/>
                        <a:pt x="353" y="177"/>
                      </a:cubicBezTo>
                      <a:cubicBezTo>
                        <a:pt x="353" y="276"/>
                        <a:pt x="274" y="354"/>
                        <a:pt x="176" y="354"/>
                      </a:cubicBezTo>
                      <a:cubicBezTo>
                        <a:pt x="78" y="353"/>
                        <a:pt x="0" y="275"/>
                        <a:pt x="0" y="177"/>
                      </a:cubicBezTo>
                      <a:close/>
                      <a:moveTo>
                        <a:pt x="97" y="177"/>
                      </a:moveTo>
                      <a:cubicBezTo>
                        <a:pt x="97" y="221"/>
                        <a:pt x="132" y="257"/>
                        <a:pt x="176" y="257"/>
                      </a:cubicBezTo>
                      <a:cubicBezTo>
                        <a:pt x="220" y="258"/>
                        <a:pt x="256" y="222"/>
                        <a:pt x="257" y="178"/>
                      </a:cubicBezTo>
                      <a:cubicBezTo>
                        <a:pt x="257" y="133"/>
                        <a:pt x="221" y="97"/>
                        <a:pt x="176" y="97"/>
                      </a:cubicBezTo>
                      <a:cubicBezTo>
                        <a:pt x="132" y="97"/>
                        <a:pt x="97" y="132"/>
                        <a:pt x="97" y="177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30" name="Google Shape;730;p24"/>
          <p:cNvCxnSpPr/>
          <p:nvPr/>
        </p:nvCxnSpPr>
        <p:spPr>
          <a:xfrm>
            <a:off x="537725" y="-215075"/>
            <a:ext cx="0" cy="1052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31" name="Google Shape;731;p24"/>
          <p:cNvGrpSpPr/>
          <p:nvPr/>
        </p:nvGrpSpPr>
        <p:grpSpPr>
          <a:xfrm>
            <a:off x="6769788" y="-180437"/>
            <a:ext cx="2818800" cy="2186976"/>
            <a:chOff x="6769788" y="-180437"/>
            <a:chExt cx="2818800" cy="2186976"/>
          </a:xfrm>
        </p:grpSpPr>
        <p:grpSp>
          <p:nvGrpSpPr>
            <p:cNvPr id="732" name="Google Shape;732;p24"/>
            <p:cNvGrpSpPr/>
            <p:nvPr/>
          </p:nvGrpSpPr>
          <p:grpSpPr>
            <a:xfrm flipH="1">
              <a:off x="8710700" y="1536638"/>
              <a:ext cx="877888" cy="469900"/>
              <a:chOff x="7327075" y="3825188"/>
              <a:chExt cx="877888" cy="469900"/>
            </a:xfrm>
          </p:grpSpPr>
          <p:sp>
            <p:nvSpPr>
              <p:cNvPr id="733" name="Google Shape;733;p24"/>
              <p:cNvSpPr/>
              <p:nvPr/>
            </p:nvSpPr>
            <p:spPr>
              <a:xfrm>
                <a:off x="7327075" y="3825188"/>
                <a:ext cx="877888" cy="469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97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734" name="Google Shape;734;p24"/>
              <p:cNvGrpSpPr/>
              <p:nvPr/>
            </p:nvGrpSpPr>
            <p:grpSpPr>
              <a:xfrm>
                <a:off x="7435371" y="3940000"/>
                <a:ext cx="667073" cy="204775"/>
                <a:chOff x="5848350" y="2788450"/>
                <a:chExt cx="1285800" cy="204775"/>
              </a:xfrm>
            </p:grpSpPr>
            <p:cxnSp>
              <p:nvCxnSpPr>
                <p:cNvPr id="735" name="Google Shape;735;p24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36" name="Google Shape;736;p24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37" name="Google Shape;737;p24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738" name="Google Shape;738;p24"/>
            <p:cNvGrpSpPr/>
            <p:nvPr/>
          </p:nvGrpSpPr>
          <p:grpSpPr>
            <a:xfrm>
              <a:off x="6769788" y="-166400"/>
              <a:ext cx="1544638" cy="528638"/>
              <a:chOff x="5728088" y="2646488"/>
              <a:chExt cx="1544638" cy="528638"/>
            </a:xfrm>
          </p:grpSpPr>
          <p:sp>
            <p:nvSpPr>
              <p:cNvPr id="739" name="Google Shape;739;p24"/>
              <p:cNvSpPr/>
              <p:nvPr/>
            </p:nvSpPr>
            <p:spPr>
              <a:xfrm flipH="1">
                <a:off x="5728088" y="2646488"/>
                <a:ext cx="1544638" cy="528638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21" extrusionOk="0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2"/>
                      <a:pt x="0" y="26"/>
                    </a:cubicBezTo>
                    <a:cubicBezTo>
                      <a:pt x="0" y="183"/>
                      <a:pt x="0" y="183"/>
                      <a:pt x="0" y="183"/>
                    </a:cubicBezTo>
                    <a:cubicBezTo>
                      <a:pt x="0" y="197"/>
                      <a:pt x="12" y="208"/>
                      <a:pt x="26" y="208"/>
                    </a:cubicBezTo>
                    <a:cubicBezTo>
                      <a:pt x="588" y="208"/>
                      <a:pt x="588" y="208"/>
                      <a:pt x="588" y="208"/>
                    </a:cubicBezTo>
                    <a:cubicBezTo>
                      <a:pt x="589" y="212"/>
                      <a:pt x="591" y="215"/>
                      <a:pt x="594" y="218"/>
                    </a:cubicBezTo>
                    <a:cubicBezTo>
                      <a:pt x="597" y="220"/>
                      <a:pt x="601" y="221"/>
                      <a:pt x="604" y="221"/>
                    </a:cubicBezTo>
                    <a:cubicBezTo>
                      <a:pt x="605" y="221"/>
                      <a:pt x="605" y="221"/>
                      <a:pt x="606" y="221"/>
                    </a:cubicBezTo>
                    <a:cubicBezTo>
                      <a:pt x="606" y="221"/>
                      <a:pt x="606" y="221"/>
                      <a:pt x="606" y="221"/>
                    </a:cubicBezTo>
                    <a:cubicBezTo>
                      <a:pt x="606" y="220"/>
                      <a:pt x="606" y="220"/>
                      <a:pt x="606" y="220"/>
                    </a:cubicBezTo>
                    <a:cubicBezTo>
                      <a:pt x="604" y="217"/>
                      <a:pt x="604" y="212"/>
                      <a:pt x="604" y="208"/>
                    </a:cubicBezTo>
                    <a:cubicBezTo>
                      <a:pt x="620" y="208"/>
                      <a:pt x="620" y="208"/>
                      <a:pt x="620" y="208"/>
                    </a:cubicBezTo>
                    <a:cubicBezTo>
                      <a:pt x="634" y="208"/>
                      <a:pt x="646" y="197"/>
                      <a:pt x="646" y="183"/>
                    </a:cubicBezTo>
                    <a:cubicBezTo>
                      <a:pt x="646" y="26"/>
                      <a:pt x="646" y="26"/>
                      <a:pt x="646" y="26"/>
                    </a:cubicBezTo>
                    <a:cubicBezTo>
                      <a:pt x="646" y="12"/>
                      <a:pt x="634" y="0"/>
                      <a:pt x="620" y="0"/>
                    </a:cubicBezTo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740" name="Google Shape;740;p24"/>
              <p:cNvGrpSpPr/>
              <p:nvPr/>
            </p:nvGrpSpPr>
            <p:grpSpPr>
              <a:xfrm>
                <a:off x="5857513" y="2784594"/>
                <a:ext cx="1285800" cy="204775"/>
                <a:chOff x="5848350" y="2788450"/>
                <a:chExt cx="1285800" cy="204775"/>
              </a:xfrm>
            </p:grpSpPr>
            <p:cxnSp>
              <p:nvCxnSpPr>
                <p:cNvPr id="741" name="Google Shape;741;p24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42" name="Google Shape;742;p24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43" name="Google Shape;743;p24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744" name="Google Shape;744;p24"/>
            <p:cNvGrpSpPr/>
            <p:nvPr/>
          </p:nvGrpSpPr>
          <p:grpSpPr>
            <a:xfrm>
              <a:off x="8549001" y="-180437"/>
              <a:ext cx="879475" cy="1439864"/>
              <a:chOff x="704550" y="2022613"/>
              <a:chExt cx="879475" cy="1439864"/>
            </a:xfrm>
          </p:grpSpPr>
          <p:sp>
            <p:nvSpPr>
              <p:cNvPr id="745" name="Google Shape;745;p24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avLst/>
                <a:gdLst/>
                <a:ahLst/>
                <a:cxnLst/>
                <a:rect l="l" t="t" r="r" b="b"/>
                <a:pathLst>
                  <a:path w="368" h="602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746" name="Google Shape;746;p24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747" name="Google Shape;747;p24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48" name="Google Shape;748;p24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49" name="Google Shape;749;p24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50" name="Google Shape;750;p24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51" name="Google Shape;751;p24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52" name="Google Shape;752;p24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53" name="Google Shape;753;p24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54" name="Google Shape;754;p24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55" name="Google Shape;755;p24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56" name="Google Shape;756;p24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57" name="Google Shape;757;p24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58" name="Google Shape;758;p24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grpSp>
        <p:nvGrpSpPr>
          <p:cNvPr id="759" name="Google Shape;759;p24"/>
          <p:cNvGrpSpPr/>
          <p:nvPr/>
        </p:nvGrpSpPr>
        <p:grpSpPr>
          <a:xfrm>
            <a:off x="8430775" y="2122100"/>
            <a:ext cx="303300" cy="311400"/>
            <a:chOff x="2472975" y="971900"/>
            <a:chExt cx="303300" cy="311400"/>
          </a:xfrm>
        </p:grpSpPr>
        <p:sp>
          <p:nvSpPr>
            <p:cNvPr id="760" name="Google Shape;760;p24"/>
            <p:cNvSpPr/>
            <p:nvPr/>
          </p:nvSpPr>
          <p:spPr>
            <a:xfrm>
              <a:off x="2472975" y="971900"/>
              <a:ext cx="303300" cy="311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61" name="Google Shape;761;p24"/>
            <p:cNvSpPr/>
            <p:nvPr/>
          </p:nvSpPr>
          <p:spPr>
            <a:xfrm rot="5400000">
              <a:off x="2576925" y="1076500"/>
              <a:ext cx="118500" cy="1023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3" name="Google Shape;763;p25"/>
          <p:cNvGrpSpPr/>
          <p:nvPr/>
        </p:nvGrpSpPr>
        <p:grpSpPr>
          <a:xfrm>
            <a:off x="326250" y="4505375"/>
            <a:ext cx="8491500" cy="318625"/>
            <a:chOff x="326250" y="4505375"/>
            <a:chExt cx="8491500" cy="318625"/>
          </a:xfrm>
        </p:grpSpPr>
        <p:sp>
          <p:nvSpPr>
            <p:cNvPr id="764" name="Google Shape;764;p25"/>
            <p:cNvSpPr/>
            <p:nvPr/>
          </p:nvSpPr>
          <p:spPr>
            <a:xfrm>
              <a:off x="326250" y="4505400"/>
              <a:ext cx="8491500" cy="3186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765" name="Google Shape;765;p25"/>
            <p:cNvGrpSpPr/>
            <p:nvPr/>
          </p:nvGrpSpPr>
          <p:grpSpPr>
            <a:xfrm>
              <a:off x="8361877" y="4505375"/>
              <a:ext cx="455613" cy="318598"/>
              <a:chOff x="8362100" y="4505388"/>
              <a:chExt cx="455613" cy="315913"/>
            </a:xfrm>
          </p:grpSpPr>
          <p:sp>
            <p:nvSpPr>
              <p:cNvPr id="766" name="Google Shape;766;p25"/>
              <p:cNvSpPr/>
              <p:nvPr/>
            </p:nvSpPr>
            <p:spPr>
              <a:xfrm>
                <a:off x="8362100" y="4505388"/>
                <a:ext cx="455613" cy="315913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32" extrusionOk="0">
                    <a:moveTo>
                      <a:pt x="0" y="132"/>
                    </a:moveTo>
                    <a:cubicBezTo>
                      <a:pt x="124" y="132"/>
                      <a:pt x="124" y="132"/>
                      <a:pt x="124" y="132"/>
                    </a:cubicBezTo>
                    <a:cubicBezTo>
                      <a:pt x="160" y="132"/>
                      <a:pt x="190" y="102"/>
                      <a:pt x="190" y="66"/>
                    </a:cubicBezTo>
                    <a:cubicBezTo>
                      <a:pt x="190" y="29"/>
                      <a:pt x="160" y="0"/>
                      <a:pt x="124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3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767" name="Google Shape;767;p25"/>
              <p:cNvGrpSpPr/>
              <p:nvPr/>
            </p:nvGrpSpPr>
            <p:grpSpPr>
              <a:xfrm>
                <a:off x="8477349" y="4595021"/>
                <a:ext cx="161419" cy="156795"/>
                <a:chOff x="10138900" y="2314588"/>
                <a:chExt cx="165101" cy="160338"/>
              </a:xfrm>
            </p:grpSpPr>
            <p:sp>
              <p:nvSpPr>
                <p:cNvPr id="768" name="Google Shape;768;p25"/>
                <p:cNvSpPr/>
                <p:nvPr/>
              </p:nvSpPr>
              <p:spPr>
                <a:xfrm>
                  <a:off x="10138900" y="2314588"/>
                  <a:ext cx="165100" cy="160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" h="67" extrusionOk="0">
                      <a:moveTo>
                        <a:pt x="41" y="67"/>
                      </a:moveTo>
                      <a:cubicBezTo>
                        <a:pt x="41" y="67"/>
                        <a:pt x="41" y="67"/>
                        <a:pt x="41" y="67"/>
                      </a:cubicBezTo>
                      <a:cubicBezTo>
                        <a:pt x="40" y="67"/>
                        <a:pt x="40" y="67"/>
                        <a:pt x="40" y="66"/>
                      </a:cubicBezTo>
                      <a:cubicBezTo>
                        <a:pt x="33" y="34"/>
                        <a:pt x="33" y="34"/>
                        <a:pt x="33" y="34"/>
                      </a:cubicBezTo>
                      <a:cubicBezTo>
                        <a:pt x="1" y="25"/>
                        <a:pt x="1" y="25"/>
                        <a:pt x="1" y="25"/>
                      </a:cubicBezTo>
                      <a:cubicBezTo>
                        <a:pt x="0" y="25"/>
                        <a:pt x="0" y="25"/>
                        <a:pt x="0" y="24"/>
                      </a:cubicBezTo>
                      <a:cubicBezTo>
                        <a:pt x="0" y="24"/>
                        <a:pt x="0" y="23"/>
                        <a:pt x="1" y="23"/>
                      </a:cubicBezTo>
                      <a:cubicBezTo>
                        <a:pt x="68" y="0"/>
                        <a:pt x="68" y="0"/>
                        <a:pt x="68" y="0"/>
                      </a:cubicBezTo>
                      <a:cubicBezTo>
                        <a:pt x="68" y="0"/>
                        <a:pt x="69" y="0"/>
                        <a:pt x="69" y="0"/>
                      </a:cubicBezTo>
                      <a:cubicBezTo>
                        <a:pt x="69" y="1"/>
                        <a:pt x="69" y="1"/>
                        <a:pt x="69" y="2"/>
                      </a:cubicBezTo>
                      <a:cubicBezTo>
                        <a:pt x="42" y="67"/>
                        <a:pt x="42" y="67"/>
                        <a:pt x="42" y="67"/>
                      </a:cubicBezTo>
                      <a:cubicBezTo>
                        <a:pt x="42" y="67"/>
                        <a:pt x="41" y="67"/>
                        <a:pt x="41" y="67"/>
                      </a:cubicBezTo>
                      <a:close/>
                      <a:moveTo>
                        <a:pt x="5" y="24"/>
                      </a:moveTo>
                      <a:cubicBezTo>
                        <a:pt x="34" y="32"/>
                        <a:pt x="34" y="32"/>
                        <a:pt x="34" y="32"/>
                      </a:cubicBezTo>
                      <a:cubicBezTo>
                        <a:pt x="35" y="32"/>
                        <a:pt x="35" y="32"/>
                        <a:pt x="35" y="33"/>
                      </a:cubicBezTo>
                      <a:cubicBezTo>
                        <a:pt x="41" y="62"/>
                        <a:pt x="41" y="62"/>
                        <a:pt x="41" y="62"/>
                      </a:cubicBezTo>
                      <a:cubicBezTo>
                        <a:pt x="66" y="3"/>
                        <a:pt x="66" y="3"/>
                        <a:pt x="66" y="3"/>
                      </a:cubicBezTo>
                      <a:lnTo>
                        <a:pt x="5" y="24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69" name="Google Shape;769;p25"/>
                <p:cNvSpPr/>
                <p:nvPr/>
              </p:nvSpPr>
              <p:spPr>
                <a:xfrm>
                  <a:off x="10216688" y="2314588"/>
                  <a:ext cx="87313" cy="80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" h="51" extrusionOk="0">
                      <a:moveTo>
                        <a:pt x="3" y="51"/>
                      </a:moveTo>
                      <a:lnTo>
                        <a:pt x="0" y="48"/>
                      </a:lnTo>
                      <a:lnTo>
                        <a:pt x="52" y="0"/>
                      </a:lnTo>
                      <a:lnTo>
                        <a:pt x="55" y="3"/>
                      </a:lnTo>
                      <a:lnTo>
                        <a:pt x="3" y="5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sp>
        <p:nvSpPr>
          <p:cNvPr id="770" name="Google Shape;770;p25"/>
          <p:cNvSpPr/>
          <p:nvPr/>
        </p:nvSpPr>
        <p:spPr>
          <a:xfrm>
            <a:off x="326225" y="228100"/>
            <a:ext cx="303300" cy="3114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71" name="Google Shape;771;p25"/>
          <p:cNvSpPr/>
          <p:nvPr/>
        </p:nvSpPr>
        <p:spPr>
          <a:xfrm>
            <a:off x="752642" y="228100"/>
            <a:ext cx="303300" cy="3114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72" name="Google Shape;772;p25"/>
          <p:cNvSpPr/>
          <p:nvPr/>
        </p:nvSpPr>
        <p:spPr>
          <a:xfrm>
            <a:off x="1179059" y="228100"/>
            <a:ext cx="303300" cy="3114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73" name="Google Shape;773;p25"/>
          <p:cNvSpPr/>
          <p:nvPr/>
        </p:nvSpPr>
        <p:spPr>
          <a:xfrm>
            <a:off x="801842" y="281350"/>
            <a:ext cx="204900" cy="204900"/>
          </a:xfrm>
          <a:prstGeom prst="mathPlus">
            <a:avLst>
              <a:gd name="adj1" fmla="val 2352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74" name="Google Shape;774;p25"/>
          <p:cNvSpPr/>
          <p:nvPr/>
        </p:nvSpPr>
        <p:spPr>
          <a:xfrm>
            <a:off x="1245959" y="299200"/>
            <a:ext cx="169500" cy="169200"/>
          </a:xfrm>
          <a:prstGeom prst="flowChartMagneticTap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775" name="Google Shape;775;p25"/>
          <p:cNvGrpSpPr/>
          <p:nvPr/>
        </p:nvGrpSpPr>
        <p:grpSpPr>
          <a:xfrm>
            <a:off x="381693" y="299201"/>
            <a:ext cx="192347" cy="156850"/>
            <a:chOff x="2244725" y="192088"/>
            <a:chExt cx="7724774" cy="6299200"/>
          </a:xfrm>
        </p:grpSpPr>
        <p:sp>
          <p:nvSpPr>
            <p:cNvPr id="776" name="Google Shape;776;p25"/>
            <p:cNvSpPr/>
            <p:nvPr/>
          </p:nvSpPr>
          <p:spPr>
            <a:xfrm>
              <a:off x="2244725" y="192088"/>
              <a:ext cx="7724774" cy="2182813"/>
            </a:xfrm>
            <a:custGeom>
              <a:avLst/>
              <a:gdLst/>
              <a:ahLst/>
              <a:cxnLst/>
              <a:rect l="l" t="t" r="r" b="b"/>
              <a:pathLst>
                <a:path w="2050" h="579" extrusionOk="0">
                  <a:moveTo>
                    <a:pt x="0" y="500"/>
                  </a:moveTo>
                  <a:cubicBezTo>
                    <a:pt x="41" y="459"/>
                    <a:pt x="81" y="414"/>
                    <a:pt x="125" y="376"/>
                  </a:cubicBezTo>
                  <a:cubicBezTo>
                    <a:pt x="310" y="216"/>
                    <a:pt x="524" y="112"/>
                    <a:pt x="765" y="71"/>
                  </a:cubicBezTo>
                  <a:cubicBezTo>
                    <a:pt x="1179" y="0"/>
                    <a:pt x="1553" y="95"/>
                    <a:pt x="1883" y="355"/>
                  </a:cubicBezTo>
                  <a:cubicBezTo>
                    <a:pt x="1934" y="395"/>
                    <a:pt x="1980" y="442"/>
                    <a:pt x="2026" y="487"/>
                  </a:cubicBezTo>
                  <a:cubicBezTo>
                    <a:pt x="2050" y="510"/>
                    <a:pt x="2049" y="540"/>
                    <a:pt x="2028" y="560"/>
                  </a:cubicBezTo>
                  <a:cubicBezTo>
                    <a:pt x="2007" y="579"/>
                    <a:pt x="1979" y="576"/>
                    <a:pt x="1956" y="553"/>
                  </a:cubicBezTo>
                  <a:cubicBezTo>
                    <a:pt x="1953" y="550"/>
                    <a:pt x="1950" y="547"/>
                    <a:pt x="1948" y="544"/>
                  </a:cubicBezTo>
                  <a:cubicBezTo>
                    <a:pt x="1820" y="410"/>
                    <a:pt x="1670" y="307"/>
                    <a:pt x="1497" y="238"/>
                  </a:cubicBezTo>
                  <a:cubicBezTo>
                    <a:pt x="1007" y="42"/>
                    <a:pt x="462" y="158"/>
                    <a:pt x="93" y="538"/>
                  </a:cubicBezTo>
                  <a:cubicBezTo>
                    <a:pt x="57" y="574"/>
                    <a:pt x="28" y="571"/>
                    <a:pt x="0" y="528"/>
                  </a:cubicBezTo>
                  <a:cubicBezTo>
                    <a:pt x="0" y="519"/>
                    <a:pt x="0" y="510"/>
                    <a:pt x="0" y="5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7" name="Google Shape;777;p25"/>
            <p:cNvSpPr/>
            <p:nvPr/>
          </p:nvSpPr>
          <p:spPr>
            <a:xfrm>
              <a:off x="3240088" y="1990726"/>
              <a:ext cx="5738812" cy="1576388"/>
            </a:xfrm>
            <a:custGeom>
              <a:avLst/>
              <a:gdLst/>
              <a:ahLst/>
              <a:cxnLst/>
              <a:rect l="l" t="t" r="r" b="b"/>
              <a:pathLst>
                <a:path w="1523" h="418" extrusionOk="0">
                  <a:moveTo>
                    <a:pt x="769" y="0"/>
                  </a:moveTo>
                  <a:cubicBezTo>
                    <a:pt x="1046" y="6"/>
                    <a:pt x="1294" y="113"/>
                    <a:pt x="1493" y="328"/>
                  </a:cubicBezTo>
                  <a:cubicBezTo>
                    <a:pt x="1523" y="360"/>
                    <a:pt x="1512" y="404"/>
                    <a:pt x="1473" y="413"/>
                  </a:cubicBezTo>
                  <a:cubicBezTo>
                    <a:pt x="1451" y="418"/>
                    <a:pt x="1435" y="408"/>
                    <a:pt x="1421" y="392"/>
                  </a:cubicBezTo>
                  <a:cubicBezTo>
                    <a:pt x="1372" y="338"/>
                    <a:pt x="1317" y="291"/>
                    <a:pt x="1257" y="251"/>
                  </a:cubicBezTo>
                  <a:cubicBezTo>
                    <a:pt x="890" y="6"/>
                    <a:pt x="403" y="59"/>
                    <a:pt x="98" y="377"/>
                  </a:cubicBezTo>
                  <a:cubicBezTo>
                    <a:pt x="89" y="387"/>
                    <a:pt x="78" y="397"/>
                    <a:pt x="65" y="402"/>
                  </a:cubicBezTo>
                  <a:cubicBezTo>
                    <a:pt x="45" y="409"/>
                    <a:pt x="23" y="399"/>
                    <a:pt x="12" y="381"/>
                  </a:cubicBezTo>
                  <a:cubicBezTo>
                    <a:pt x="0" y="362"/>
                    <a:pt x="1" y="339"/>
                    <a:pt x="19" y="322"/>
                  </a:cubicBezTo>
                  <a:cubicBezTo>
                    <a:pt x="55" y="287"/>
                    <a:pt x="90" y="251"/>
                    <a:pt x="130" y="219"/>
                  </a:cubicBezTo>
                  <a:cubicBezTo>
                    <a:pt x="312" y="75"/>
                    <a:pt x="521" y="3"/>
                    <a:pt x="7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8" name="Google Shape;778;p25"/>
            <p:cNvSpPr/>
            <p:nvPr/>
          </p:nvSpPr>
          <p:spPr>
            <a:xfrm>
              <a:off x="4318000" y="3717926"/>
              <a:ext cx="3544888" cy="1138238"/>
            </a:xfrm>
            <a:custGeom>
              <a:avLst/>
              <a:gdLst/>
              <a:ahLst/>
              <a:cxnLst/>
              <a:rect l="l" t="t" r="r" b="b"/>
              <a:pathLst>
                <a:path w="941" h="302" extrusionOk="0">
                  <a:moveTo>
                    <a:pt x="485" y="0"/>
                  </a:moveTo>
                  <a:cubicBezTo>
                    <a:pt x="649" y="3"/>
                    <a:pt x="801" y="72"/>
                    <a:pt x="920" y="211"/>
                  </a:cubicBezTo>
                  <a:cubicBezTo>
                    <a:pt x="941" y="235"/>
                    <a:pt x="941" y="264"/>
                    <a:pt x="919" y="283"/>
                  </a:cubicBezTo>
                  <a:cubicBezTo>
                    <a:pt x="897" y="302"/>
                    <a:pt x="869" y="299"/>
                    <a:pt x="847" y="274"/>
                  </a:cubicBezTo>
                  <a:cubicBezTo>
                    <a:pt x="768" y="181"/>
                    <a:pt x="668" y="122"/>
                    <a:pt x="547" y="104"/>
                  </a:cubicBezTo>
                  <a:cubicBezTo>
                    <a:pt x="374" y="78"/>
                    <a:pt x="227" y="129"/>
                    <a:pt x="105" y="254"/>
                  </a:cubicBezTo>
                  <a:cubicBezTo>
                    <a:pt x="100" y="259"/>
                    <a:pt x="96" y="264"/>
                    <a:pt x="91" y="268"/>
                  </a:cubicBezTo>
                  <a:cubicBezTo>
                    <a:pt x="71" y="288"/>
                    <a:pt x="43" y="290"/>
                    <a:pt x="23" y="272"/>
                  </a:cubicBezTo>
                  <a:cubicBezTo>
                    <a:pt x="3" y="254"/>
                    <a:pt x="0" y="223"/>
                    <a:pt x="21" y="203"/>
                  </a:cubicBezTo>
                  <a:cubicBezTo>
                    <a:pt x="58" y="167"/>
                    <a:pt x="95" y="131"/>
                    <a:pt x="136" y="102"/>
                  </a:cubicBezTo>
                  <a:cubicBezTo>
                    <a:pt x="235" y="33"/>
                    <a:pt x="346" y="1"/>
                    <a:pt x="4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9" name="Google Shape;779;p25"/>
            <p:cNvSpPr/>
            <p:nvPr/>
          </p:nvSpPr>
          <p:spPr>
            <a:xfrm>
              <a:off x="5429250" y="5157788"/>
              <a:ext cx="1330325" cy="1333500"/>
            </a:xfrm>
            <a:custGeom>
              <a:avLst/>
              <a:gdLst/>
              <a:ahLst/>
              <a:cxnLst/>
              <a:rect l="l" t="t" r="r" b="b"/>
              <a:pathLst>
                <a:path w="353" h="354" extrusionOk="0">
                  <a:moveTo>
                    <a:pt x="0" y="177"/>
                  </a:moveTo>
                  <a:cubicBezTo>
                    <a:pt x="0" y="79"/>
                    <a:pt x="79" y="0"/>
                    <a:pt x="178" y="0"/>
                  </a:cubicBezTo>
                  <a:cubicBezTo>
                    <a:pt x="275" y="1"/>
                    <a:pt x="353" y="79"/>
                    <a:pt x="353" y="177"/>
                  </a:cubicBezTo>
                  <a:cubicBezTo>
                    <a:pt x="353" y="276"/>
                    <a:pt x="274" y="354"/>
                    <a:pt x="176" y="354"/>
                  </a:cubicBezTo>
                  <a:cubicBezTo>
                    <a:pt x="78" y="353"/>
                    <a:pt x="0" y="275"/>
                    <a:pt x="0" y="177"/>
                  </a:cubicBezTo>
                  <a:close/>
                  <a:moveTo>
                    <a:pt x="97" y="177"/>
                  </a:moveTo>
                  <a:cubicBezTo>
                    <a:pt x="97" y="221"/>
                    <a:pt x="132" y="257"/>
                    <a:pt x="176" y="257"/>
                  </a:cubicBezTo>
                  <a:cubicBezTo>
                    <a:pt x="220" y="258"/>
                    <a:pt x="256" y="222"/>
                    <a:pt x="257" y="178"/>
                  </a:cubicBezTo>
                  <a:cubicBezTo>
                    <a:pt x="257" y="133"/>
                    <a:pt x="221" y="97"/>
                    <a:pt x="176" y="97"/>
                  </a:cubicBezTo>
                  <a:cubicBezTo>
                    <a:pt x="132" y="97"/>
                    <a:pt x="97" y="132"/>
                    <a:pt x="97" y="1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80" name="Google Shape;780;p25"/>
          <p:cNvGrpSpPr/>
          <p:nvPr/>
        </p:nvGrpSpPr>
        <p:grpSpPr>
          <a:xfrm>
            <a:off x="5934113" y="910213"/>
            <a:ext cx="2496663" cy="3323054"/>
            <a:chOff x="5934113" y="910213"/>
            <a:chExt cx="2496663" cy="3323054"/>
          </a:xfrm>
        </p:grpSpPr>
        <p:grpSp>
          <p:nvGrpSpPr>
            <p:cNvPr id="781" name="Google Shape;781;p25"/>
            <p:cNvGrpSpPr/>
            <p:nvPr/>
          </p:nvGrpSpPr>
          <p:grpSpPr>
            <a:xfrm flipH="1">
              <a:off x="6886138" y="2350075"/>
              <a:ext cx="1544638" cy="528638"/>
              <a:chOff x="713213" y="1004650"/>
              <a:chExt cx="1544638" cy="528638"/>
            </a:xfrm>
          </p:grpSpPr>
          <p:sp>
            <p:nvSpPr>
              <p:cNvPr id="782" name="Google Shape;782;p25"/>
              <p:cNvSpPr/>
              <p:nvPr/>
            </p:nvSpPr>
            <p:spPr>
              <a:xfrm flipH="1">
                <a:off x="713213" y="1004650"/>
                <a:ext cx="1544638" cy="528638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21" extrusionOk="0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2"/>
                      <a:pt x="0" y="26"/>
                    </a:cubicBezTo>
                    <a:cubicBezTo>
                      <a:pt x="0" y="183"/>
                      <a:pt x="0" y="183"/>
                      <a:pt x="0" y="183"/>
                    </a:cubicBezTo>
                    <a:cubicBezTo>
                      <a:pt x="0" y="197"/>
                      <a:pt x="12" y="208"/>
                      <a:pt x="26" y="208"/>
                    </a:cubicBezTo>
                    <a:cubicBezTo>
                      <a:pt x="588" y="208"/>
                      <a:pt x="588" y="208"/>
                      <a:pt x="588" y="208"/>
                    </a:cubicBezTo>
                    <a:cubicBezTo>
                      <a:pt x="589" y="212"/>
                      <a:pt x="591" y="215"/>
                      <a:pt x="594" y="218"/>
                    </a:cubicBezTo>
                    <a:cubicBezTo>
                      <a:pt x="597" y="220"/>
                      <a:pt x="601" y="221"/>
                      <a:pt x="604" y="221"/>
                    </a:cubicBezTo>
                    <a:cubicBezTo>
                      <a:pt x="605" y="221"/>
                      <a:pt x="605" y="221"/>
                      <a:pt x="606" y="221"/>
                    </a:cubicBezTo>
                    <a:cubicBezTo>
                      <a:pt x="606" y="221"/>
                      <a:pt x="606" y="221"/>
                      <a:pt x="606" y="221"/>
                    </a:cubicBezTo>
                    <a:cubicBezTo>
                      <a:pt x="606" y="220"/>
                      <a:pt x="606" y="220"/>
                      <a:pt x="606" y="220"/>
                    </a:cubicBezTo>
                    <a:cubicBezTo>
                      <a:pt x="604" y="217"/>
                      <a:pt x="604" y="212"/>
                      <a:pt x="604" y="208"/>
                    </a:cubicBezTo>
                    <a:cubicBezTo>
                      <a:pt x="620" y="208"/>
                      <a:pt x="620" y="208"/>
                      <a:pt x="620" y="208"/>
                    </a:cubicBezTo>
                    <a:cubicBezTo>
                      <a:pt x="634" y="208"/>
                      <a:pt x="646" y="197"/>
                      <a:pt x="646" y="183"/>
                    </a:cubicBezTo>
                    <a:cubicBezTo>
                      <a:pt x="646" y="26"/>
                      <a:pt x="646" y="26"/>
                      <a:pt x="646" y="26"/>
                    </a:cubicBezTo>
                    <a:cubicBezTo>
                      <a:pt x="646" y="12"/>
                      <a:pt x="634" y="0"/>
                      <a:pt x="620" y="0"/>
                    </a:cubicBezTo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783" name="Google Shape;783;p25"/>
              <p:cNvGrpSpPr/>
              <p:nvPr/>
            </p:nvGrpSpPr>
            <p:grpSpPr>
              <a:xfrm>
                <a:off x="842638" y="1142757"/>
                <a:ext cx="1285800" cy="204775"/>
                <a:chOff x="5848350" y="2788450"/>
                <a:chExt cx="1285800" cy="204775"/>
              </a:xfrm>
            </p:grpSpPr>
            <p:cxnSp>
              <p:nvCxnSpPr>
                <p:cNvPr id="784" name="Google Shape;784;p25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85" name="Google Shape;785;p25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86" name="Google Shape;786;p25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787" name="Google Shape;787;p25"/>
            <p:cNvGrpSpPr/>
            <p:nvPr/>
          </p:nvGrpSpPr>
          <p:grpSpPr>
            <a:xfrm>
              <a:off x="5934113" y="3076400"/>
              <a:ext cx="1544638" cy="528638"/>
              <a:chOff x="5728088" y="2646488"/>
              <a:chExt cx="1544638" cy="528638"/>
            </a:xfrm>
          </p:grpSpPr>
          <p:sp>
            <p:nvSpPr>
              <p:cNvPr id="788" name="Google Shape;788;p25"/>
              <p:cNvSpPr/>
              <p:nvPr/>
            </p:nvSpPr>
            <p:spPr>
              <a:xfrm flipH="1">
                <a:off x="5728088" y="2646488"/>
                <a:ext cx="1544638" cy="528638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21" extrusionOk="0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2"/>
                      <a:pt x="0" y="26"/>
                    </a:cubicBezTo>
                    <a:cubicBezTo>
                      <a:pt x="0" y="183"/>
                      <a:pt x="0" y="183"/>
                      <a:pt x="0" y="183"/>
                    </a:cubicBezTo>
                    <a:cubicBezTo>
                      <a:pt x="0" y="197"/>
                      <a:pt x="12" y="208"/>
                      <a:pt x="26" y="208"/>
                    </a:cubicBezTo>
                    <a:cubicBezTo>
                      <a:pt x="588" y="208"/>
                      <a:pt x="588" y="208"/>
                      <a:pt x="588" y="208"/>
                    </a:cubicBezTo>
                    <a:cubicBezTo>
                      <a:pt x="589" y="212"/>
                      <a:pt x="591" y="215"/>
                      <a:pt x="594" y="218"/>
                    </a:cubicBezTo>
                    <a:cubicBezTo>
                      <a:pt x="597" y="220"/>
                      <a:pt x="601" y="221"/>
                      <a:pt x="604" y="221"/>
                    </a:cubicBezTo>
                    <a:cubicBezTo>
                      <a:pt x="605" y="221"/>
                      <a:pt x="605" y="221"/>
                      <a:pt x="606" y="221"/>
                    </a:cubicBezTo>
                    <a:cubicBezTo>
                      <a:pt x="606" y="221"/>
                      <a:pt x="606" y="221"/>
                      <a:pt x="606" y="221"/>
                    </a:cubicBezTo>
                    <a:cubicBezTo>
                      <a:pt x="606" y="220"/>
                      <a:pt x="606" y="220"/>
                      <a:pt x="606" y="220"/>
                    </a:cubicBezTo>
                    <a:cubicBezTo>
                      <a:pt x="604" y="217"/>
                      <a:pt x="604" y="212"/>
                      <a:pt x="604" y="208"/>
                    </a:cubicBezTo>
                    <a:cubicBezTo>
                      <a:pt x="620" y="208"/>
                      <a:pt x="620" y="208"/>
                      <a:pt x="620" y="208"/>
                    </a:cubicBezTo>
                    <a:cubicBezTo>
                      <a:pt x="634" y="208"/>
                      <a:pt x="646" y="197"/>
                      <a:pt x="646" y="183"/>
                    </a:cubicBezTo>
                    <a:cubicBezTo>
                      <a:pt x="646" y="26"/>
                      <a:pt x="646" y="26"/>
                      <a:pt x="646" y="26"/>
                    </a:cubicBezTo>
                    <a:cubicBezTo>
                      <a:pt x="646" y="12"/>
                      <a:pt x="634" y="0"/>
                      <a:pt x="620" y="0"/>
                    </a:cubicBezTo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789" name="Google Shape;789;p25"/>
              <p:cNvGrpSpPr/>
              <p:nvPr/>
            </p:nvGrpSpPr>
            <p:grpSpPr>
              <a:xfrm>
                <a:off x="5857513" y="2784594"/>
                <a:ext cx="1285800" cy="204775"/>
                <a:chOff x="5848350" y="2788450"/>
                <a:chExt cx="1285800" cy="204775"/>
              </a:xfrm>
            </p:grpSpPr>
            <p:cxnSp>
              <p:nvCxnSpPr>
                <p:cNvPr id="790" name="Google Shape;790;p25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91" name="Google Shape;791;p25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92" name="Google Shape;792;p25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793" name="Google Shape;793;p25"/>
            <p:cNvGrpSpPr/>
            <p:nvPr/>
          </p:nvGrpSpPr>
          <p:grpSpPr>
            <a:xfrm>
              <a:off x="7335850" y="3802717"/>
              <a:ext cx="1094925" cy="430550"/>
              <a:chOff x="1862850" y="1718717"/>
              <a:chExt cx="1094925" cy="430550"/>
            </a:xfrm>
          </p:grpSpPr>
          <p:sp>
            <p:nvSpPr>
              <p:cNvPr id="794" name="Google Shape;794;p25"/>
              <p:cNvSpPr/>
              <p:nvPr/>
            </p:nvSpPr>
            <p:spPr>
              <a:xfrm flipH="1">
                <a:off x="1862850" y="1718717"/>
                <a:ext cx="1094925" cy="4305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131" extrusionOk="0">
                    <a:moveTo>
                      <a:pt x="309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1"/>
                      <a:pt x="0" y="23"/>
                    </a:cubicBezTo>
                    <a:cubicBezTo>
                      <a:pt x="0" y="95"/>
                      <a:pt x="0" y="95"/>
                      <a:pt x="0" y="95"/>
                    </a:cubicBezTo>
                    <a:cubicBezTo>
                      <a:pt x="0" y="108"/>
                      <a:pt x="10" y="118"/>
                      <a:pt x="23" y="118"/>
                    </a:cubicBezTo>
                    <a:cubicBezTo>
                      <a:pt x="34" y="118"/>
                      <a:pt x="34" y="118"/>
                      <a:pt x="34" y="118"/>
                    </a:cubicBezTo>
                    <a:cubicBezTo>
                      <a:pt x="34" y="122"/>
                      <a:pt x="34" y="126"/>
                      <a:pt x="32" y="130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33" y="131"/>
                      <a:pt x="33" y="131"/>
                      <a:pt x="34" y="131"/>
                    </a:cubicBezTo>
                    <a:cubicBezTo>
                      <a:pt x="37" y="131"/>
                      <a:pt x="41" y="130"/>
                      <a:pt x="44" y="127"/>
                    </a:cubicBezTo>
                    <a:cubicBezTo>
                      <a:pt x="47" y="125"/>
                      <a:pt x="49" y="122"/>
                      <a:pt x="50" y="118"/>
                    </a:cubicBezTo>
                    <a:cubicBezTo>
                      <a:pt x="309" y="118"/>
                      <a:pt x="309" y="118"/>
                      <a:pt x="309" y="118"/>
                    </a:cubicBezTo>
                    <a:cubicBezTo>
                      <a:pt x="322" y="118"/>
                      <a:pt x="333" y="108"/>
                      <a:pt x="333" y="95"/>
                    </a:cubicBezTo>
                    <a:cubicBezTo>
                      <a:pt x="333" y="23"/>
                      <a:pt x="333" y="23"/>
                      <a:pt x="333" y="23"/>
                    </a:cubicBezTo>
                    <a:cubicBezTo>
                      <a:pt x="333" y="11"/>
                      <a:pt x="322" y="0"/>
                      <a:pt x="309" y="0"/>
                    </a:cubicBezTo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795" name="Google Shape;795;p25"/>
              <p:cNvGrpSpPr/>
              <p:nvPr/>
            </p:nvGrpSpPr>
            <p:grpSpPr>
              <a:xfrm>
                <a:off x="1978095" y="1808221"/>
                <a:ext cx="877866" cy="203169"/>
                <a:chOff x="2181677" y="2165344"/>
                <a:chExt cx="674400" cy="203189"/>
              </a:xfrm>
            </p:grpSpPr>
            <p:cxnSp>
              <p:nvCxnSpPr>
                <p:cNvPr id="796" name="Google Shape;796;p25"/>
                <p:cNvCxnSpPr/>
                <p:nvPr/>
              </p:nvCxnSpPr>
              <p:spPr>
                <a:xfrm>
                  <a:off x="2181677" y="2165344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97" name="Google Shape;797;p25"/>
                <p:cNvCxnSpPr/>
                <p:nvPr/>
              </p:nvCxnSpPr>
              <p:spPr>
                <a:xfrm>
                  <a:off x="2181677" y="2266938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98" name="Google Shape;798;p25"/>
                <p:cNvCxnSpPr/>
                <p:nvPr/>
              </p:nvCxnSpPr>
              <p:spPr>
                <a:xfrm>
                  <a:off x="2181677" y="2368533"/>
                  <a:ext cx="20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799" name="Google Shape;799;p25"/>
            <p:cNvGrpSpPr/>
            <p:nvPr/>
          </p:nvGrpSpPr>
          <p:grpSpPr>
            <a:xfrm>
              <a:off x="5934126" y="910213"/>
              <a:ext cx="879475" cy="1439864"/>
              <a:chOff x="704550" y="2022613"/>
              <a:chExt cx="879475" cy="1439864"/>
            </a:xfrm>
          </p:grpSpPr>
          <p:sp>
            <p:nvSpPr>
              <p:cNvPr id="800" name="Google Shape;800;p25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avLst/>
                <a:gdLst/>
                <a:ahLst/>
                <a:cxnLst/>
                <a:rect l="l" t="t" r="r" b="b"/>
                <a:pathLst>
                  <a:path w="368" h="602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801" name="Google Shape;801;p25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802" name="Google Shape;802;p25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03" name="Google Shape;803;p25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04" name="Google Shape;804;p25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05" name="Google Shape;805;p25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06" name="Google Shape;806;p25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07" name="Google Shape;807;p25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08" name="Google Shape;808;p25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09" name="Google Shape;809;p25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10" name="Google Shape;810;p25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11" name="Google Shape;811;p25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12" name="Google Shape;812;p25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13" name="Google Shape;813;p25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90" name="Google Shape;490;p17"/>
          <p:cNvSpPr txBox="1">
            <a:spLocks noGrp="1"/>
          </p:cNvSpPr>
          <p:nvPr>
            <p:ph type="subTitle" idx="1"/>
          </p:nvPr>
        </p:nvSpPr>
        <p:spPr>
          <a:xfrm>
            <a:off x="1356425" y="1920225"/>
            <a:ext cx="30597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91" name="Google Shape;491;p17"/>
          <p:cNvSpPr txBox="1">
            <a:spLocks noGrp="1"/>
          </p:cNvSpPr>
          <p:nvPr>
            <p:ph type="subTitle" idx="2"/>
          </p:nvPr>
        </p:nvSpPr>
        <p:spPr>
          <a:xfrm>
            <a:off x="5174804" y="1920225"/>
            <a:ext cx="30597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92" name="Google Shape;492;p17"/>
          <p:cNvSpPr txBox="1">
            <a:spLocks noGrp="1"/>
          </p:cNvSpPr>
          <p:nvPr>
            <p:ph type="subTitle" idx="3"/>
          </p:nvPr>
        </p:nvSpPr>
        <p:spPr>
          <a:xfrm>
            <a:off x="1356425" y="3423400"/>
            <a:ext cx="30597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93" name="Google Shape;493;p17"/>
          <p:cNvSpPr txBox="1">
            <a:spLocks noGrp="1"/>
          </p:cNvSpPr>
          <p:nvPr>
            <p:ph type="subTitle" idx="4"/>
          </p:nvPr>
        </p:nvSpPr>
        <p:spPr>
          <a:xfrm>
            <a:off x="5174804" y="3423400"/>
            <a:ext cx="30597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94" name="Google Shape;494;p17"/>
          <p:cNvSpPr txBox="1">
            <a:spLocks noGrp="1"/>
          </p:cNvSpPr>
          <p:nvPr>
            <p:ph type="subTitle" idx="5"/>
          </p:nvPr>
        </p:nvSpPr>
        <p:spPr>
          <a:xfrm>
            <a:off x="1356425" y="1523625"/>
            <a:ext cx="3059700" cy="46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495" name="Google Shape;495;p17"/>
          <p:cNvSpPr txBox="1">
            <a:spLocks noGrp="1"/>
          </p:cNvSpPr>
          <p:nvPr>
            <p:ph type="subTitle" idx="6"/>
          </p:nvPr>
        </p:nvSpPr>
        <p:spPr>
          <a:xfrm>
            <a:off x="1356425" y="3001425"/>
            <a:ext cx="30597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496" name="Google Shape;496;p17"/>
          <p:cNvSpPr txBox="1">
            <a:spLocks noGrp="1"/>
          </p:cNvSpPr>
          <p:nvPr>
            <p:ph type="subTitle" idx="7"/>
          </p:nvPr>
        </p:nvSpPr>
        <p:spPr>
          <a:xfrm>
            <a:off x="5174775" y="1523625"/>
            <a:ext cx="3059700" cy="46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497" name="Google Shape;497;p17"/>
          <p:cNvSpPr txBox="1">
            <a:spLocks noGrp="1"/>
          </p:cNvSpPr>
          <p:nvPr>
            <p:ph type="subTitle" idx="8"/>
          </p:nvPr>
        </p:nvSpPr>
        <p:spPr>
          <a:xfrm>
            <a:off x="5174775" y="3001425"/>
            <a:ext cx="30597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cxnSp>
        <p:nvCxnSpPr>
          <p:cNvPr id="498" name="Google Shape;498;p17"/>
          <p:cNvCxnSpPr/>
          <p:nvPr/>
        </p:nvCxnSpPr>
        <p:spPr>
          <a:xfrm>
            <a:off x="537725" y="-215075"/>
            <a:ext cx="0" cy="1052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99" name="Google Shape;499;p17"/>
          <p:cNvGrpSpPr/>
          <p:nvPr/>
        </p:nvGrpSpPr>
        <p:grpSpPr>
          <a:xfrm>
            <a:off x="7546100" y="2975104"/>
            <a:ext cx="1979599" cy="2421696"/>
            <a:chOff x="7546100" y="2975104"/>
            <a:chExt cx="1979599" cy="2421696"/>
          </a:xfrm>
        </p:grpSpPr>
        <p:grpSp>
          <p:nvGrpSpPr>
            <p:cNvPr id="500" name="Google Shape;500;p17"/>
            <p:cNvGrpSpPr/>
            <p:nvPr/>
          </p:nvGrpSpPr>
          <p:grpSpPr>
            <a:xfrm>
              <a:off x="8589226" y="3572925"/>
              <a:ext cx="879475" cy="1439864"/>
              <a:chOff x="704550" y="2022613"/>
              <a:chExt cx="879475" cy="1439864"/>
            </a:xfrm>
          </p:grpSpPr>
          <p:sp>
            <p:nvSpPr>
              <p:cNvPr id="501" name="Google Shape;501;p17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avLst/>
                <a:gdLst/>
                <a:ahLst/>
                <a:cxnLst/>
                <a:rect l="l" t="t" r="r" b="b"/>
                <a:pathLst>
                  <a:path w="368" h="602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502" name="Google Shape;502;p17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503" name="Google Shape;503;p17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04" name="Google Shape;504;p17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05" name="Google Shape;505;p17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06" name="Google Shape;506;p17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07" name="Google Shape;507;p17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08" name="Google Shape;508;p17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09" name="Google Shape;509;p17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10" name="Google Shape;510;p17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11" name="Google Shape;511;p17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12" name="Google Shape;512;p17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13" name="Google Shape;513;p17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14" name="Google Shape;514;p17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515" name="Google Shape;515;p17"/>
            <p:cNvGrpSpPr/>
            <p:nvPr/>
          </p:nvGrpSpPr>
          <p:grpSpPr>
            <a:xfrm flipH="1">
              <a:off x="7546100" y="4926901"/>
              <a:ext cx="877888" cy="469900"/>
              <a:chOff x="2079875" y="3121151"/>
              <a:chExt cx="877888" cy="469900"/>
            </a:xfrm>
          </p:grpSpPr>
          <p:sp>
            <p:nvSpPr>
              <p:cNvPr id="516" name="Google Shape;516;p17"/>
              <p:cNvSpPr/>
              <p:nvPr/>
            </p:nvSpPr>
            <p:spPr>
              <a:xfrm>
                <a:off x="2079875" y="3121150"/>
                <a:ext cx="877888" cy="469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97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517" name="Google Shape;517;p17"/>
              <p:cNvGrpSpPr/>
              <p:nvPr/>
            </p:nvGrpSpPr>
            <p:grpSpPr>
              <a:xfrm>
                <a:off x="2181689" y="3241906"/>
                <a:ext cx="674400" cy="203189"/>
                <a:chOff x="2181677" y="2165344"/>
                <a:chExt cx="674400" cy="203189"/>
              </a:xfrm>
            </p:grpSpPr>
            <p:cxnSp>
              <p:nvCxnSpPr>
                <p:cNvPr id="518" name="Google Shape;518;p17"/>
                <p:cNvCxnSpPr/>
                <p:nvPr/>
              </p:nvCxnSpPr>
              <p:spPr>
                <a:xfrm>
                  <a:off x="2181677" y="2165344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19" name="Google Shape;519;p17"/>
                <p:cNvCxnSpPr/>
                <p:nvPr/>
              </p:nvCxnSpPr>
              <p:spPr>
                <a:xfrm>
                  <a:off x="2181677" y="2266938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20" name="Google Shape;520;p17"/>
                <p:cNvCxnSpPr/>
                <p:nvPr/>
              </p:nvCxnSpPr>
              <p:spPr>
                <a:xfrm>
                  <a:off x="2181677" y="2368533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521" name="Google Shape;521;p17"/>
            <p:cNvGrpSpPr/>
            <p:nvPr/>
          </p:nvGrpSpPr>
          <p:grpSpPr>
            <a:xfrm flipH="1">
              <a:off x="8430775" y="2975104"/>
              <a:ext cx="1094925" cy="430550"/>
              <a:chOff x="1862850" y="1718717"/>
              <a:chExt cx="1094925" cy="430550"/>
            </a:xfrm>
          </p:grpSpPr>
          <p:sp>
            <p:nvSpPr>
              <p:cNvPr id="522" name="Google Shape;522;p17"/>
              <p:cNvSpPr/>
              <p:nvPr/>
            </p:nvSpPr>
            <p:spPr>
              <a:xfrm flipH="1">
                <a:off x="1862850" y="1718717"/>
                <a:ext cx="1094925" cy="4305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131" extrusionOk="0">
                    <a:moveTo>
                      <a:pt x="309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1"/>
                      <a:pt x="0" y="23"/>
                    </a:cubicBezTo>
                    <a:cubicBezTo>
                      <a:pt x="0" y="95"/>
                      <a:pt x="0" y="95"/>
                      <a:pt x="0" y="95"/>
                    </a:cubicBezTo>
                    <a:cubicBezTo>
                      <a:pt x="0" y="108"/>
                      <a:pt x="10" y="118"/>
                      <a:pt x="23" y="118"/>
                    </a:cubicBezTo>
                    <a:cubicBezTo>
                      <a:pt x="34" y="118"/>
                      <a:pt x="34" y="118"/>
                      <a:pt x="34" y="118"/>
                    </a:cubicBezTo>
                    <a:cubicBezTo>
                      <a:pt x="34" y="122"/>
                      <a:pt x="34" y="126"/>
                      <a:pt x="32" y="130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33" y="131"/>
                      <a:pt x="33" y="131"/>
                      <a:pt x="34" y="131"/>
                    </a:cubicBezTo>
                    <a:cubicBezTo>
                      <a:pt x="37" y="131"/>
                      <a:pt x="41" y="130"/>
                      <a:pt x="44" y="127"/>
                    </a:cubicBezTo>
                    <a:cubicBezTo>
                      <a:pt x="47" y="125"/>
                      <a:pt x="49" y="122"/>
                      <a:pt x="50" y="118"/>
                    </a:cubicBezTo>
                    <a:cubicBezTo>
                      <a:pt x="309" y="118"/>
                      <a:pt x="309" y="118"/>
                      <a:pt x="309" y="118"/>
                    </a:cubicBezTo>
                    <a:cubicBezTo>
                      <a:pt x="322" y="118"/>
                      <a:pt x="333" y="108"/>
                      <a:pt x="333" y="95"/>
                    </a:cubicBezTo>
                    <a:cubicBezTo>
                      <a:pt x="333" y="23"/>
                      <a:pt x="333" y="23"/>
                      <a:pt x="333" y="23"/>
                    </a:cubicBezTo>
                    <a:cubicBezTo>
                      <a:pt x="333" y="11"/>
                      <a:pt x="322" y="0"/>
                      <a:pt x="309" y="0"/>
                    </a:cubicBezTo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523" name="Google Shape;523;p17"/>
              <p:cNvGrpSpPr/>
              <p:nvPr/>
            </p:nvGrpSpPr>
            <p:grpSpPr>
              <a:xfrm>
                <a:off x="1978095" y="1808221"/>
                <a:ext cx="877866" cy="203169"/>
                <a:chOff x="2181677" y="2165344"/>
                <a:chExt cx="674400" cy="203189"/>
              </a:xfrm>
            </p:grpSpPr>
            <p:cxnSp>
              <p:nvCxnSpPr>
                <p:cNvPr id="524" name="Google Shape;524;p17"/>
                <p:cNvCxnSpPr/>
                <p:nvPr/>
              </p:nvCxnSpPr>
              <p:spPr>
                <a:xfrm>
                  <a:off x="2181677" y="2165344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25" name="Google Shape;525;p17"/>
                <p:cNvCxnSpPr/>
                <p:nvPr/>
              </p:nvCxnSpPr>
              <p:spPr>
                <a:xfrm>
                  <a:off x="2181677" y="2266938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26" name="Google Shape;526;p17"/>
                <p:cNvCxnSpPr/>
                <p:nvPr/>
              </p:nvCxnSpPr>
              <p:spPr>
                <a:xfrm>
                  <a:off x="2181677" y="2368533"/>
                  <a:ext cx="20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grpSp>
        <p:nvGrpSpPr>
          <p:cNvPr id="527" name="Google Shape;527;p17"/>
          <p:cNvGrpSpPr/>
          <p:nvPr/>
        </p:nvGrpSpPr>
        <p:grpSpPr>
          <a:xfrm>
            <a:off x="8127467" y="4292600"/>
            <a:ext cx="303300" cy="311400"/>
            <a:chOff x="1663317" y="971900"/>
            <a:chExt cx="303300" cy="311400"/>
          </a:xfrm>
        </p:grpSpPr>
        <p:sp>
          <p:nvSpPr>
            <p:cNvPr id="528" name="Google Shape;528;p17"/>
            <p:cNvSpPr/>
            <p:nvPr/>
          </p:nvSpPr>
          <p:spPr>
            <a:xfrm>
              <a:off x="1663317" y="971900"/>
              <a:ext cx="303300" cy="311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29" name="Google Shape;529;p17"/>
            <p:cNvSpPr/>
            <p:nvPr/>
          </p:nvSpPr>
          <p:spPr>
            <a:xfrm>
              <a:off x="1712517" y="1025150"/>
              <a:ext cx="204900" cy="204900"/>
            </a:xfrm>
            <a:prstGeom prst="mathPlus">
              <a:avLst>
                <a:gd name="adj1" fmla="val 23520"/>
              </a:avLst>
            </a:pr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311082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50" name="Google Shape;450;p16"/>
          <p:cNvSpPr txBox="1">
            <a:spLocks noGrp="1"/>
          </p:cNvSpPr>
          <p:nvPr>
            <p:ph type="subTitle" idx="1"/>
          </p:nvPr>
        </p:nvSpPr>
        <p:spPr>
          <a:xfrm>
            <a:off x="937625" y="2631048"/>
            <a:ext cx="2175300" cy="15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51" name="Google Shape;451;p16"/>
          <p:cNvSpPr txBox="1">
            <a:spLocks noGrp="1"/>
          </p:cNvSpPr>
          <p:nvPr>
            <p:ph type="subTitle" idx="2"/>
          </p:nvPr>
        </p:nvSpPr>
        <p:spPr>
          <a:xfrm>
            <a:off x="3484347" y="2631048"/>
            <a:ext cx="2175300" cy="15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52" name="Google Shape;452;p16"/>
          <p:cNvSpPr txBox="1">
            <a:spLocks noGrp="1"/>
          </p:cNvSpPr>
          <p:nvPr>
            <p:ph type="subTitle" idx="3"/>
          </p:nvPr>
        </p:nvSpPr>
        <p:spPr>
          <a:xfrm>
            <a:off x="6031075" y="2631048"/>
            <a:ext cx="2175300" cy="15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53" name="Google Shape;453;p16"/>
          <p:cNvSpPr txBox="1">
            <a:spLocks noGrp="1"/>
          </p:cNvSpPr>
          <p:nvPr>
            <p:ph type="subTitle" idx="4"/>
          </p:nvPr>
        </p:nvSpPr>
        <p:spPr>
          <a:xfrm>
            <a:off x="937625" y="2186851"/>
            <a:ext cx="2175300" cy="50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454" name="Google Shape;454;p16"/>
          <p:cNvSpPr txBox="1">
            <a:spLocks noGrp="1"/>
          </p:cNvSpPr>
          <p:nvPr>
            <p:ph type="subTitle" idx="5"/>
          </p:nvPr>
        </p:nvSpPr>
        <p:spPr>
          <a:xfrm>
            <a:off x="3484350" y="2186851"/>
            <a:ext cx="2175300" cy="50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455" name="Google Shape;455;p16"/>
          <p:cNvSpPr txBox="1">
            <a:spLocks noGrp="1"/>
          </p:cNvSpPr>
          <p:nvPr>
            <p:ph type="subTitle" idx="6"/>
          </p:nvPr>
        </p:nvSpPr>
        <p:spPr>
          <a:xfrm>
            <a:off x="6031075" y="2186851"/>
            <a:ext cx="2175300" cy="50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cxnSp>
        <p:nvCxnSpPr>
          <p:cNvPr id="456" name="Google Shape;456;p16"/>
          <p:cNvCxnSpPr/>
          <p:nvPr/>
        </p:nvCxnSpPr>
        <p:spPr>
          <a:xfrm>
            <a:off x="537725" y="-215075"/>
            <a:ext cx="0" cy="1052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57" name="Google Shape;457;p16"/>
          <p:cNvGrpSpPr/>
          <p:nvPr/>
        </p:nvGrpSpPr>
        <p:grpSpPr>
          <a:xfrm>
            <a:off x="7316963" y="-172350"/>
            <a:ext cx="2140313" cy="3147226"/>
            <a:chOff x="7316963" y="-120400"/>
            <a:chExt cx="2140313" cy="3147226"/>
          </a:xfrm>
        </p:grpSpPr>
        <p:grpSp>
          <p:nvGrpSpPr>
            <p:cNvPr id="458" name="Google Shape;458;p16"/>
            <p:cNvGrpSpPr/>
            <p:nvPr/>
          </p:nvGrpSpPr>
          <p:grpSpPr>
            <a:xfrm>
              <a:off x="8090725" y="938542"/>
              <a:ext cx="1094925" cy="430550"/>
              <a:chOff x="1862850" y="1718717"/>
              <a:chExt cx="1094925" cy="430550"/>
            </a:xfrm>
          </p:grpSpPr>
          <p:sp>
            <p:nvSpPr>
              <p:cNvPr id="459" name="Google Shape;459;p16"/>
              <p:cNvSpPr/>
              <p:nvPr/>
            </p:nvSpPr>
            <p:spPr>
              <a:xfrm flipH="1">
                <a:off x="1862850" y="1718717"/>
                <a:ext cx="1094925" cy="4305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131" extrusionOk="0">
                    <a:moveTo>
                      <a:pt x="309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1"/>
                      <a:pt x="0" y="23"/>
                    </a:cubicBezTo>
                    <a:cubicBezTo>
                      <a:pt x="0" y="95"/>
                      <a:pt x="0" y="95"/>
                      <a:pt x="0" y="95"/>
                    </a:cubicBezTo>
                    <a:cubicBezTo>
                      <a:pt x="0" y="108"/>
                      <a:pt x="10" y="118"/>
                      <a:pt x="23" y="118"/>
                    </a:cubicBezTo>
                    <a:cubicBezTo>
                      <a:pt x="34" y="118"/>
                      <a:pt x="34" y="118"/>
                      <a:pt x="34" y="118"/>
                    </a:cubicBezTo>
                    <a:cubicBezTo>
                      <a:pt x="34" y="122"/>
                      <a:pt x="34" y="126"/>
                      <a:pt x="32" y="130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33" y="131"/>
                      <a:pt x="33" y="131"/>
                      <a:pt x="34" y="131"/>
                    </a:cubicBezTo>
                    <a:cubicBezTo>
                      <a:pt x="37" y="131"/>
                      <a:pt x="41" y="130"/>
                      <a:pt x="44" y="127"/>
                    </a:cubicBezTo>
                    <a:cubicBezTo>
                      <a:pt x="47" y="125"/>
                      <a:pt x="49" y="122"/>
                      <a:pt x="50" y="118"/>
                    </a:cubicBezTo>
                    <a:cubicBezTo>
                      <a:pt x="309" y="118"/>
                      <a:pt x="309" y="118"/>
                      <a:pt x="309" y="118"/>
                    </a:cubicBezTo>
                    <a:cubicBezTo>
                      <a:pt x="322" y="118"/>
                      <a:pt x="333" y="108"/>
                      <a:pt x="333" y="95"/>
                    </a:cubicBezTo>
                    <a:cubicBezTo>
                      <a:pt x="333" y="23"/>
                      <a:pt x="333" y="23"/>
                      <a:pt x="333" y="23"/>
                    </a:cubicBezTo>
                    <a:cubicBezTo>
                      <a:pt x="333" y="11"/>
                      <a:pt x="322" y="0"/>
                      <a:pt x="309" y="0"/>
                    </a:cubicBezTo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460" name="Google Shape;460;p16"/>
              <p:cNvGrpSpPr/>
              <p:nvPr/>
            </p:nvGrpSpPr>
            <p:grpSpPr>
              <a:xfrm>
                <a:off x="1978095" y="1808221"/>
                <a:ext cx="877866" cy="203169"/>
                <a:chOff x="2181677" y="2165344"/>
                <a:chExt cx="674400" cy="203189"/>
              </a:xfrm>
            </p:grpSpPr>
            <p:cxnSp>
              <p:nvCxnSpPr>
                <p:cNvPr id="461" name="Google Shape;461;p16"/>
                <p:cNvCxnSpPr/>
                <p:nvPr/>
              </p:nvCxnSpPr>
              <p:spPr>
                <a:xfrm>
                  <a:off x="2181677" y="2165344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62" name="Google Shape;462;p16"/>
                <p:cNvCxnSpPr/>
                <p:nvPr/>
              </p:nvCxnSpPr>
              <p:spPr>
                <a:xfrm>
                  <a:off x="2181677" y="2266938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63" name="Google Shape;463;p16"/>
                <p:cNvCxnSpPr/>
                <p:nvPr/>
              </p:nvCxnSpPr>
              <p:spPr>
                <a:xfrm>
                  <a:off x="2181677" y="2368533"/>
                  <a:ext cx="20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464" name="Google Shape;464;p16"/>
            <p:cNvGrpSpPr/>
            <p:nvPr/>
          </p:nvGrpSpPr>
          <p:grpSpPr>
            <a:xfrm>
              <a:off x="7316963" y="-120400"/>
              <a:ext cx="1544638" cy="528638"/>
              <a:chOff x="5728088" y="2646488"/>
              <a:chExt cx="1544638" cy="528638"/>
            </a:xfrm>
          </p:grpSpPr>
          <p:sp>
            <p:nvSpPr>
              <p:cNvPr id="465" name="Google Shape;465;p16"/>
              <p:cNvSpPr/>
              <p:nvPr/>
            </p:nvSpPr>
            <p:spPr>
              <a:xfrm flipH="1">
                <a:off x="5728088" y="2646488"/>
                <a:ext cx="1544638" cy="528638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21" extrusionOk="0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2"/>
                      <a:pt x="0" y="26"/>
                    </a:cubicBezTo>
                    <a:cubicBezTo>
                      <a:pt x="0" y="183"/>
                      <a:pt x="0" y="183"/>
                      <a:pt x="0" y="183"/>
                    </a:cubicBezTo>
                    <a:cubicBezTo>
                      <a:pt x="0" y="197"/>
                      <a:pt x="12" y="208"/>
                      <a:pt x="26" y="208"/>
                    </a:cubicBezTo>
                    <a:cubicBezTo>
                      <a:pt x="588" y="208"/>
                      <a:pt x="588" y="208"/>
                      <a:pt x="588" y="208"/>
                    </a:cubicBezTo>
                    <a:cubicBezTo>
                      <a:pt x="589" y="212"/>
                      <a:pt x="591" y="215"/>
                      <a:pt x="594" y="218"/>
                    </a:cubicBezTo>
                    <a:cubicBezTo>
                      <a:pt x="597" y="220"/>
                      <a:pt x="601" y="221"/>
                      <a:pt x="604" y="221"/>
                    </a:cubicBezTo>
                    <a:cubicBezTo>
                      <a:pt x="605" y="221"/>
                      <a:pt x="605" y="221"/>
                      <a:pt x="606" y="221"/>
                    </a:cubicBezTo>
                    <a:cubicBezTo>
                      <a:pt x="606" y="221"/>
                      <a:pt x="606" y="221"/>
                      <a:pt x="606" y="221"/>
                    </a:cubicBezTo>
                    <a:cubicBezTo>
                      <a:pt x="606" y="220"/>
                      <a:pt x="606" y="220"/>
                      <a:pt x="606" y="220"/>
                    </a:cubicBezTo>
                    <a:cubicBezTo>
                      <a:pt x="604" y="217"/>
                      <a:pt x="604" y="212"/>
                      <a:pt x="604" y="208"/>
                    </a:cubicBezTo>
                    <a:cubicBezTo>
                      <a:pt x="620" y="208"/>
                      <a:pt x="620" y="208"/>
                      <a:pt x="620" y="208"/>
                    </a:cubicBezTo>
                    <a:cubicBezTo>
                      <a:pt x="634" y="208"/>
                      <a:pt x="646" y="197"/>
                      <a:pt x="646" y="183"/>
                    </a:cubicBezTo>
                    <a:cubicBezTo>
                      <a:pt x="646" y="26"/>
                      <a:pt x="646" y="26"/>
                      <a:pt x="646" y="26"/>
                    </a:cubicBezTo>
                    <a:cubicBezTo>
                      <a:pt x="646" y="12"/>
                      <a:pt x="634" y="0"/>
                      <a:pt x="620" y="0"/>
                    </a:cubicBezTo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466" name="Google Shape;466;p16"/>
              <p:cNvGrpSpPr/>
              <p:nvPr/>
            </p:nvGrpSpPr>
            <p:grpSpPr>
              <a:xfrm>
                <a:off x="5857513" y="2784594"/>
                <a:ext cx="1285800" cy="204775"/>
                <a:chOff x="5848350" y="2788450"/>
                <a:chExt cx="1285800" cy="204775"/>
              </a:xfrm>
            </p:grpSpPr>
            <p:cxnSp>
              <p:nvCxnSpPr>
                <p:cNvPr id="467" name="Google Shape;467;p16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68" name="Google Shape;468;p16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69" name="Google Shape;469;p16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470" name="Google Shape;470;p16"/>
            <p:cNvGrpSpPr/>
            <p:nvPr/>
          </p:nvGrpSpPr>
          <p:grpSpPr>
            <a:xfrm>
              <a:off x="8577801" y="1586963"/>
              <a:ext cx="879475" cy="1439864"/>
              <a:chOff x="704550" y="2022613"/>
              <a:chExt cx="879475" cy="1439864"/>
            </a:xfrm>
          </p:grpSpPr>
          <p:sp>
            <p:nvSpPr>
              <p:cNvPr id="471" name="Google Shape;471;p16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avLst/>
                <a:gdLst/>
                <a:ahLst/>
                <a:cxnLst/>
                <a:rect l="l" t="t" r="r" b="b"/>
                <a:pathLst>
                  <a:path w="368" h="602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472" name="Google Shape;472;p16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473" name="Google Shape;473;p16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74" name="Google Shape;474;p16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75" name="Google Shape;475;p16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76" name="Google Shape;476;p16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77" name="Google Shape;477;p16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78" name="Google Shape;478;p16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79" name="Google Shape;479;p16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80" name="Google Shape;480;p16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81" name="Google Shape;481;p16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82" name="Google Shape;482;p16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83" name="Google Shape;483;p16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84" name="Google Shape;484;p16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grpSp>
        <p:nvGrpSpPr>
          <p:cNvPr id="485" name="Google Shape;485;p16"/>
          <p:cNvGrpSpPr/>
          <p:nvPr/>
        </p:nvGrpSpPr>
        <p:grpSpPr>
          <a:xfrm>
            <a:off x="8424009" y="539500"/>
            <a:ext cx="303300" cy="311400"/>
            <a:chOff x="2089734" y="971900"/>
            <a:chExt cx="303300" cy="311400"/>
          </a:xfrm>
        </p:grpSpPr>
        <p:sp>
          <p:nvSpPr>
            <p:cNvPr id="486" name="Google Shape;486;p16"/>
            <p:cNvSpPr/>
            <p:nvPr/>
          </p:nvSpPr>
          <p:spPr>
            <a:xfrm>
              <a:off x="2089734" y="971900"/>
              <a:ext cx="303300" cy="311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87" name="Google Shape;487;p16"/>
            <p:cNvSpPr/>
            <p:nvPr/>
          </p:nvSpPr>
          <p:spPr>
            <a:xfrm>
              <a:off x="2156634" y="1043000"/>
              <a:ext cx="169500" cy="169200"/>
            </a:xfrm>
            <a:prstGeom prst="flowChartMagneticTap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65947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5"/>
          <p:cNvSpPr txBox="1">
            <a:spLocks noGrp="1"/>
          </p:cNvSpPr>
          <p:nvPr>
            <p:ph type="subTitle" idx="1"/>
          </p:nvPr>
        </p:nvSpPr>
        <p:spPr>
          <a:xfrm>
            <a:off x="4923249" y="2630674"/>
            <a:ext cx="2505600" cy="17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5"/>
          <p:cNvSpPr txBox="1">
            <a:spLocks noGrp="1"/>
          </p:cNvSpPr>
          <p:nvPr>
            <p:ph type="subTitle" idx="2"/>
          </p:nvPr>
        </p:nvSpPr>
        <p:spPr>
          <a:xfrm>
            <a:off x="1715375" y="2630674"/>
            <a:ext cx="2505600" cy="17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5"/>
          <p:cNvSpPr txBox="1">
            <a:spLocks noGrp="1"/>
          </p:cNvSpPr>
          <p:nvPr>
            <p:ph type="subTitle" idx="3"/>
          </p:nvPr>
        </p:nvSpPr>
        <p:spPr>
          <a:xfrm>
            <a:off x="1715375" y="2227853"/>
            <a:ext cx="2505600" cy="48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95" name="Google Shape;95;p5"/>
          <p:cNvSpPr txBox="1">
            <a:spLocks noGrp="1"/>
          </p:cNvSpPr>
          <p:nvPr>
            <p:ph type="subTitle" idx="4"/>
          </p:nvPr>
        </p:nvSpPr>
        <p:spPr>
          <a:xfrm>
            <a:off x="4923250" y="2227853"/>
            <a:ext cx="2505600" cy="48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cxnSp>
        <p:nvCxnSpPr>
          <p:cNvPr id="96" name="Google Shape;96;p5"/>
          <p:cNvCxnSpPr/>
          <p:nvPr/>
        </p:nvCxnSpPr>
        <p:spPr>
          <a:xfrm>
            <a:off x="537725" y="-215075"/>
            <a:ext cx="0" cy="1052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7" name="Google Shape;97;p5"/>
          <p:cNvGrpSpPr/>
          <p:nvPr/>
        </p:nvGrpSpPr>
        <p:grpSpPr>
          <a:xfrm>
            <a:off x="7273500" y="2478263"/>
            <a:ext cx="2036750" cy="2560812"/>
            <a:chOff x="7273500" y="2478263"/>
            <a:chExt cx="2036750" cy="2560812"/>
          </a:xfrm>
        </p:grpSpPr>
        <p:grpSp>
          <p:nvGrpSpPr>
            <p:cNvPr id="98" name="Google Shape;98;p5"/>
            <p:cNvGrpSpPr/>
            <p:nvPr/>
          </p:nvGrpSpPr>
          <p:grpSpPr>
            <a:xfrm>
              <a:off x="7273500" y="4720475"/>
              <a:ext cx="1544651" cy="318600"/>
              <a:chOff x="6043400" y="3591300"/>
              <a:chExt cx="1544651" cy="318600"/>
            </a:xfrm>
          </p:grpSpPr>
          <p:sp>
            <p:nvSpPr>
              <p:cNvPr id="99" name="Google Shape;99;p5"/>
              <p:cNvSpPr/>
              <p:nvPr/>
            </p:nvSpPr>
            <p:spPr>
              <a:xfrm>
                <a:off x="6043400" y="3591300"/>
                <a:ext cx="1544651" cy="318600"/>
              </a:xfrm>
              <a:custGeom>
                <a:avLst/>
                <a:gdLst/>
                <a:ahLst/>
                <a:cxnLst/>
                <a:rect l="l" t="t" r="r" b="b"/>
                <a:pathLst>
                  <a:path w="646" h="104" extrusionOk="0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0" y="80"/>
                      <a:pt x="12" y="91"/>
                      <a:pt x="26" y="91"/>
                    </a:cubicBezTo>
                    <a:cubicBezTo>
                      <a:pt x="588" y="91"/>
                      <a:pt x="588" y="91"/>
                      <a:pt x="588" y="91"/>
                    </a:cubicBezTo>
                    <a:cubicBezTo>
                      <a:pt x="589" y="95"/>
                      <a:pt x="591" y="98"/>
                      <a:pt x="594" y="100"/>
                    </a:cubicBezTo>
                    <a:cubicBezTo>
                      <a:pt x="597" y="103"/>
                      <a:pt x="601" y="104"/>
                      <a:pt x="604" y="104"/>
                    </a:cubicBezTo>
                    <a:cubicBezTo>
                      <a:pt x="605" y="104"/>
                      <a:pt x="605" y="104"/>
                      <a:pt x="606" y="104"/>
                    </a:cubicBezTo>
                    <a:cubicBezTo>
                      <a:pt x="606" y="104"/>
                      <a:pt x="606" y="104"/>
                      <a:pt x="606" y="104"/>
                    </a:cubicBezTo>
                    <a:cubicBezTo>
                      <a:pt x="606" y="103"/>
                      <a:pt x="606" y="103"/>
                      <a:pt x="606" y="103"/>
                    </a:cubicBezTo>
                    <a:cubicBezTo>
                      <a:pt x="604" y="99"/>
                      <a:pt x="604" y="95"/>
                      <a:pt x="604" y="91"/>
                    </a:cubicBezTo>
                    <a:cubicBezTo>
                      <a:pt x="620" y="91"/>
                      <a:pt x="620" y="91"/>
                      <a:pt x="620" y="91"/>
                    </a:cubicBezTo>
                    <a:cubicBezTo>
                      <a:pt x="634" y="91"/>
                      <a:pt x="646" y="80"/>
                      <a:pt x="646" y="66"/>
                    </a:cubicBezTo>
                    <a:cubicBezTo>
                      <a:pt x="646" y="25"/>
                      <a:pt x="646" y="25"/>
                      <a:pt x="646" y="25"/>
                    </a:cubicBezTo>
                    <a:cubicBezTo>
                      <a:pt x="646" y="11"/>
                      <a:pt x="634" y="0"/>
                      <a:pt x="620" y="0"/>
                    </a:cubicBezTo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00" name="Google Shape;100;p5"/>
              <p:cNvGrpSpPr/>
              <p:nvPr/>
            </p:nvGrpSpPr>
            <p:grpSpPr>
              <a:xfrm>
                <a:off x="6141952" y="3680050"/>
                <a:ext cx="1369506" cy="102388"/>
                <a:chOff x="5848350" y="2788450"/>
                <a:chExt cx="1285800" cy="102388"/>
              </a:xfrm>
            </p:grpSpPr>
            <p:cxnSp>
              <p:nvCxnSpPr>
                <p:cNvPr id="101" name="Google Shape;101;p5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02" name="Google Shape;102;p5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03" name="Google Shape;103;p5"/>
            <p:cNvGrpSpPr/>
            <p:nvPr/>
          </p:nvGrpSpPr>
          <p:grpSpPr>
            <a:xfrm>
              <a:off x="8430776" y="2478263"/>
              <a:ext cx="879475" cy="1439864"/>
              <a:chOff x="704550" y="2022613"/>
              <a:chExt cx="879475" cy="1439864"/>
            </a:xfrm>
          </p:grpSpPr>
          <p:sp>
            <p:nvSpPr>
              <p:cNvPr id="104" name="Google Shape;104;p5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avLst/>
                <a:gdLst/>
                <a:ahLst/>
                <a:cxnLst/>
                <a:rect l="l" t="t" r="r" b="b"/>
                <a:pathLst>
                  <a:path w="368" h="602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05" name="Google Shape;105;p5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106" name="Google Shape;106;p5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07" name="Google Shape;107;p5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08" name="Google Shape;108;p5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09" name="Google Shape;109;p5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0" name="Google Shape;110;p5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1" name="Google Shape;111;p5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2" name="Google Shape;112;p5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3" name="Google Shape;113;p5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4" name="Google Shape;114;p5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5" name="Google Shape;115;p5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6" name="Google Shape;116;p5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7" name="Google Shape;117;p5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18" name="Google Shape;118;p5"/>
            <p:cNvGrpSpPr/>
            <p:nvPr/>
          </p:nvGrpSpPr>
          <p:grpSpPr>
            <a:xfrm>
              <a:off x="7940250" y="4134088"/>
              <a:ext cx="877888" cy="469900"/>
              <a:chOff x="7327075" y="3825188"/>
              <a:chExt cx="877888" cy="469900"/>
            </a:xfrm>
          </p:grpSpPr>
          <p:sp>
            <p:nvSpPr>
              <p:cNvPr id="119" name="Google Shape;119;p5"/>
              <p:cNvSpPr/>
              <p:nvPr/>
            </p:nvSpPr>
            <p:spPr>
              <a:xfrm>
                <a:off x="7327075" y="3825188"/>
                <a:ext cx="877888" cy="469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97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20" name="Google Shape;120;p5"/>
              <p:cNvGrpSpPr/>
              <p:nvPr/>
            </p:nvGrpSpPr>
            <p:grpSpPr>
              <a:xfrm>
                <a:off x="7435371" y="3940000"/>
                <a:ext cx="667073" cy="204775"/>
                <a:chOff x="5848350" y="2788450"/>
                <a:chExt cx="1285800" cy="204775"/>
              </a:xfrm>
            </p:grpSpPr>
            <p:cxnSp>
              <p:nvCxnSpPr>
                <p:cNvPr id="121" name="Google Shape;121;p5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22" name="Google Shape;122;p5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23" name="Google Shape;123;p5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grpSp>
        <p:nvGrpSpPr>
          <p:cNvPr id="124" name="Google Shape;124;p5"/>
          <p:cNvGrpSpPr/>
          <p:nvPr/>
        </p:nvGrpSpPr>
        <p:grpSpPr>
          <a:xfrm>
            <a:off x="7989842" y="3606725"/>
            <a:ext cx="303300" cy="311400"/>
            <a:chOff x="1663317" y="971900"/>
            <a:chExt cx="303300" cy="311400"/>
          </a:xfrm>
        </p:grpSpPr>
        <p:sp>
          <p:nvSpPr>
            <p:cNvPr id="125" name="Google Shape;125;p5"/>
            <p:cNvSpPr/>
            <p:nvPr/>
          </p:nvSpPr>
          <p:spPr>
            <a:xfrm>
              <a:off x="1663317" y="971900"/>
              <a:ext cx="303300" cy="311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26" name="Google Shape;126;p5"/>
            <p:cNvSpPr/>
            <p:nvPr/>
          </p:nvSpPr>
          <p:spPr>
            <a:xfrm>
              <a:off x="1712517" y="1025150"/>
              <a:ext cx="204900" cy="204900"/>
            </a:xfrm>
            <a:prstGeom prst="mathPlus">
              <a:avLst>
                <a:gd name="adj1" fmla="val 23520"/>
              </a:avLst>
            </a:pr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 b="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129" name="Google Shape;129;p6"/>
          <p:cNvCxnSpPr/>
          <p:nvPr/>
        </p:nvCxnSpPr>
        <p:spPr>
          <a:xfrm>
            <a:off x="537725" y="-215075"/>
            <a:ext cx="0" cy="1052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0" name="Google Shape;130;p6"/>
          <p:cNvGrpSpPr/>
          <p:nvPr/>
        </p:nvGrpSpPr>
        <p:grpSpPr>
          <a:xfrm>
            <a:off x="8164142" y="228100"/>
            <a:ext cx="303300" cy="311400"/>
            <a:chOff x="1663317" y="971900"/>
            <a:chExt cx="303300" cy="311400"/>
          </a:xfrm>
        </p:grpSpPr>
        <p:sp>
          <p:nvSpPr>
            <p:cNvPr id="131" name="Google Shape;131;p6"/>
            <p:cNvSpPr/>
            <p:nvPr/>
          </p:nvSpPr>
          <p:spPr>
            <a:xfrm>
              <a:off x="1663317" y="971900"/>
              <a:ext cx="303300" cy="311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32" name="Google Shape;132;p6"/>
            <p:cNvSpPr/>
            <p:nvPr/>
          </p:nvSpPr>
          <p:spPr>
            <a:xfrm>
              <a:off x="1712517" y="1025150"/>
              <a:ext cx="204900" cy="204900"/>
            </a:xfrm>
            <a:prstGeom prst="mathPlus">
              <a:avLst>
                <a:gd name="adj1" fmla="val 23520"/>
              </a:avLst>
            </a:pr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133" name="Google Shape;133;p6"/>
          <p:cNvGrpSpPr/>
          <p:nvPr/>
        </p:nvGrpSpPr>
        <p:grpSpPr>
          <a:xfrm>
            <a:off x="7063775" y="-305037"/>
            <a:ext cx="2663974" cy="2031654"/>
            <a:chOff x="7063775" y="-305037"/>
            <a:chExt cx="2663974" cy="2031654"/>
          </a:xfrm>
        </p:grpSpPr>
        <p:grpSp>
          <p:nvGrpSpPr>
            <p:cNvPr id="134" name="Google Shape;134;p6"/>
            <p:cNvGrpSpPr/>
            <p:nvPr/>
          </p:nvGrpSpPr>
          <p:grpSpPr>
            <a:xfrm>
              <a:off x="7063775" y="-147262"/>
              <a:ext cx="877888" cy="469900"/>
              <a:chOff x="6736325" y="4051538"/>
              <a:chExt cx="877888" cy="469900"/>
            </a:xfrm>
          </p:grpSpPr>
          <p:sp>
            <p:nvSpPr>
              <p:cNvPr id="135" name="Google Shape;135;p6"/>
              <p:cNvSpPr/>
              <p:nvPr/>
            </p:nvSpPr>
            <p:spPr>
              <a:xfrm>
                <a:off x="6736325" y="4051538"/>
                <a:ext cx="877888" cy="469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97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36" name="Google Shape;136;p6"/>
              <p:cNvGrpSpPr/>
              <p:nvPr/>
            </p:nvGrpSpPr>
            <p:grpSpPr>
              <a:xfrm>
                <a:off x="6844621" y="4166350"/>
                <a:ext cx="667073" cy="204775"/>
                <a:chOff x="5848350" y="2788450"/>
                <a:chExt cx="1285800" cy="204775"/>
              </a:xfrm>
            </p:grpSpPr>
            <p:cxnSp>
              <p:nvCxnSpPr>
                <p:cNvPr id="137" name="Google Shape;137;p6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8" name="Google Shape;138;p6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9" name="Google Shape;139;p6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40" name="Google Shape;140;p6"/>
            <p:cNvGrpSpPr/>
            <p:nvPr/>
          </p:nvGrpSpPr>
          <p:grpSpPr>
            <a:xfrm>
              <a:off x="8632826" y="-305037"/>
              <a:ext cx="879475" cy="1439864"/>
              <a:chOff x="704550" y="2022613"/>
              <a:chExt cx="879475" cy="1439864"/>
            </a:xfrm>
          </p:grpSpPr>
          <p:sp>
            <p:nvSpPr>
              <p:cNvPr id="141" name="Google Shape;141;p6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avLst/>
                <a:gdLst/>
                <a:ahLst/>
                <a:cxnLst/>
                <a:rect l="l" t="t" r="r" b="b"/>
                <a:pathLst>
                  <a:path w="368" h="602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42" name="Google Shape;142;p6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143" name="Google Shape;143;p6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44" name="Google Shape;144;p6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45" name="Google Shape;145;p6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46" name="Google Shape;146;p6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47" name="Google Shape;147;p6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48" name="Google Shape;148;p6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49" name="Google Shape;149;p6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50" name="Google Shape;150;p6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51" name="Google Shape;151;p6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52" name="Google Shape;152;p6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53" name="Google Shape;153;p6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54" name="Google Shape;154;p6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55" name="Google Shape;155;p6"/>
            <p:cNvGrpSpPr/>
            <p:nvPr/>
          </p:nvGrpSpPr>
          <p:grpSpPr>
            <a:xfrm flipH="1">
              <a:off x="8632825" y="1296067"/>
              <a:ext cx="1094925" cy="430550"/>
              <a:chOff x="1862850" y="1718717"/>
              <a:chExt cx="1094925" cy="430550"/>
            </a:xfrm>
          </p:grpSpPr>
          <p:sp>
            <p:nvSpPr>
              <p:cNvPr id="156" name="Google Shape;156;p6"/>
              <p:cNvSpPr/>
              <p:nvPr/>
            </p:nvSpPr>
            <p:spPr>
              <a:xfrm flipH="1">
                <a:off x="1862850" y="1718717"/>
                <a:ext cx="1094925" cy="4305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131" extrusionOk="0">
                    <a:moveTo>
                      <a:pt x="309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1"/>
                      <a:pt x="0" y="23"/>
                    </a:cubicBezTo>
                    <a:cubicBezTo>
                      <a:pt x="0" y="95"/>
                      <a:pt x="0" y="95"/>
                      <a:pt x="0" y="95"/>
                    </a:cubicBezTo>
                    <a:cubicBezTo>
                      <a:pt x="0" y="108"/>
                      <a:pt x="10" y="118"/>
                      <a:pt x="23" y="118"/>
                    </a:cubicBezTo>
                    <a:cubicBezTo>
                      <a:pt x="34" y="118"/>
                      <a:pt x="34" y="118"/>
                      <a:pt x="34" y="118"/>
                    </a:cubicBezTo>
                    <a:cubicBezTo>
                      <a:pt x="34" y="122"/>
                      <a:pt x="34" y="126"/>
                      <a:pt x="32" y="130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33" y="131"/>
                      <a:pt x="33" y="131"/>
                      <a:pt x="34" y="131"/>
                    </a:cubicBezTo>
                    <a:cubicBezTo>
                      <a:pt x="37" y="131"/>
                      <a:pt x="41" y="130"/>
                      <a:pt x="44" y="127"/>
                    </a:cubicBezTo>
                    <a:cubicBezTo>
                      <a:pt x="47" y="125"/>
                      <a:pt x="49" y="122"/>
                      <a:pt x="50" y="118"/>
                    </a:cubicBezTo>
                    <a:cubicBezTo>
                      <a:pt x="309" y="118"/>
                      <a:pt x="309" y="118"/>
                      <a:pt x="309" y="118"/>
                    </a:cubicBezTo>
                    <a:cubicBezTo>
                      <a:pt x="322" y="118"/>
                      <a:pt x="333" y="108"/>
                      <a:pt x="333" y="95"/>
                    </a:cubicBezTo>
                    <a:cubicBezTo>
                      <a:pt x="333" y="23"/>
                      <a:pt x="333" y="23"/>
                      <a:pt x="333" y="23"/>
                    </a:cubicBezTo>
                    <a:cubicBezTo>
                      <a:pt x="333" y="11"/>
                      <a:pt x="322" y="0"/>
                      <a:pt x="309" y="0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57" name="Google Shape;157;p6"/>
              <p:cNvGrpSpPr/>
              <p:nvPr/>
            </p:nvGrpSpPr>
            <p:grpSpPr>
              <a:xfrm>
                <a:off x="1978095" y="1808221"/>
                <a:ext cx="877866" cy="203169"/>
                <a:chOff x="2181677" y="2165344"/>
                <a:chExt cx="674400" cy="203189"/>
              </a:xfrm>
            </p:grpSpPr>
            <p:cxnSp>
              <p:nvCxnSpPr>
                <p:cNvPr id="158" name="Google Shape;158;p6"/>
                <p:cNvCxnSpPr/>
                <p:nvPr/>
              </p:nvCxnSpPr>
              <p:spPr>
                <a:xfrm>
                  <a:off x="2181677" y="2165344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59" name="Google Shape;159;p6"/>
                <p:cNvCxnSpPr/>
                <p:nvPr/>
              </p:nvCxnSpPr>
              <p:spPr>
                <a:xfrm>
                  <a:off x="2181677" y="2266938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0" name="Google Shape;160;p6"/>
                <p:cNvCxnSpPr/>
                <p:nvPr/>
              </p:nvCxnSpPr>
              <p:spPr>
                <a:xfrm>
                  <a:off x="2181677" y="2368533"/>
                  <a:ext cx="20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oogle Shape;195;p8"/>
          <p:cNvGrpSpPr/>
          <p:nvPr/>
        </p:nvGrpSpPr>
        <p:grpSpPr>
          <a:xfrm>
            <a:off x="326250" y="4505375"/>
            <a:ext cx="8491500" cy="318625"/>
            <a:chOff x="326250" y="4505375"/>
            <a:chExt cx="8491500" cy="318625"/>
          </a:xfrm>
        </p:grpSpPr>
        <p:sp>
          <p:nvSpPr>
            <p:cNvPr id="196" name="Google Shape;196;p8"/>
            <p:cNvSpPr/>
            <p:nvPr/>
          </p:nvSpPr>
          <p:spPr>
            <a:xfrm>
              <a:off x="326250" y="4505400"/>
              <a:ext cx="8491500" cy="3186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197" name="Google Shape;197;p8"/>
            <p:cNvGrpSpPr/>
            <p:nvPr/>
          </p:nvGrpSpPr>
          <p:grpSpPr>
            <a:xfrm>
              <a:off x="8361877" y="4505375"/>
              <a:ext cx="455613" cy="318598"/>
              <a:chOff x="8362100" y="4505388"/>
              <a:chExt cx="455613" cy="315913"/>
            </a:xfrm>
          </p:grpSpPr>
          <p:sp>
            <p:nvSpPr>
              <p:cNvPr id="198" name="Google Shape;198;p8"/>
              <p:cNvSpPr/>
              <p:nvPr/>
            </p:nvSpPr>
            <p:spPr>
              <a:xfrm>
                <a:off x="8362100" y="4505388"/>
                <a:ext cx="455613" cy="315913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32" extrusionOk="0">
                    <a:moveTo>
                      <a:pt x="0" y="132"/>
                    </a:moveTo>
                    <a:cubicBezTo>
                      <a:pt x="124" y="132"/>
                      <a:pt x="124" y="132"/>
                      <a:pt x="124" y="132"/>
                    </a:cubicBezTo>
                    <a:cubicBezTo>
                      <a:pt x="160" y="132"/>
                      <a:pt x="190" y="102"/>
                      <a:pt x="190" y="66"/>
                    </a:cubicBezTo>
                    <a:cubicBezTo>
                      <a:pt x="190" y="29"/>
                      <a:pt x="160" y="0"/>
                      <a:pt x="124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3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99" name="Google Shape;199;p8"/>
              <p:cNvGrpSpPr/>
              <p:nvPr/>
            </p:nvGrpSpPr>
            <p:grpSpPr>
              <a:xfrm>
                <a:off x="8477349" y="4595021"/>
                <a:ext cx="161419" cy="156795"/>
                <a:chOff x="10138900" y="2314588"/>
                <a:chExt cx="165101" cy="160338"/>
              </a:xfrm>
            </p:grpSpPr>
            <p:sp>
              <p:nvSpPr>
                <p:cNvPr id="200" name="Google Shape;200;p8"/>
                <p:cNvSpPr/>
                <p:nvPr/>
              </p:nvSpPr>
              <p:spPr>
                <a:xfrm>
                  <a:off x="10138900" y="2314588"/>
                  <a:ext cx="165100" cy="160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" h="67" extrusionOk="0">
                      <a:moveTo>
                        <a:pt x="41" y="67"/>
                      </a:moveTo>
                      <a:cubicBezTo>
                        <a:pt x="41" y="67"/>
                        <a:pt x="41" y="67"/>
                        <a:pt x="41" y="67"/>
                      </a:cubicBezTo>
                      <a:cubicBezTo>
                        <a:pt x="40" y="67"/>
                        <a:pt x="40" y="67"/>
                        <a:pt x="40" y="66"/>
                      </a:cubicBezTo>
                      <a:cubicBezTo>
                        <a:pt x="33" y="34"/>
                        <a:pt x="33" y="34"/>
                        <a:pt x="33" y="34"/>
                      </a:cubicBezTo>
                      <a:cubicBezTo>
                        <a:pt x="1" y="25"/>
                        <a:pt x="1" y="25"/>
                        <a:pt x="1" y="25"/>
                      </a:cubicBezTo>
                      <a:cubicBezTo>
                        <a:pt x="0" y="25"/>
                        <a:pt x="0" y="25"/>
                        <a:pt x="0" y="24"/>
                      </a:cubicBezTo>
                      <a:cubicBezTo>
                        <a:pt x="0" y="24"/>
                        <a:pt x="0" y="23"/>
                        <a:pt x="1" y="23"/>
                      </a:cubicBezTo>
                      <a:cubicBezTo>
                        <a:pt x="68" y="0"/>
                        <a:pt x="68" y="0"/>
                        <a:pt x="68" y="0"/>
                      </a:cubicBezTo>
                      <a:cubicBezTo>
                        <a:pt x="68" y="0"/>
                        <a:pt x="69" y="0"/>
                        <a:pt x="69" y="0"/>
                      </a:cubicBezTo>
                      <a:cubicBezTo>
                        <a:pt x="69" y="1"/>
                        <a:pt x="69" y="1"/>
                        <a:pt x="69" y="2"/>
                      </a:cubicBezTo>
                      <a:cubicBezTo>
                        <a:pt x="42" y="67"/>
                        <a:pt x="42" y="67"/>
                        <a:pt x="42" y="67"/>
                      </a:cubicBezTo>
                      <a:cubicBezTo>
                        <a:pt x="42" y="67"/>
                        <a:pt x="41" y="67"/>
                        <a:pt x="41" y="67"/>
                      </a:cubicBezTo>
                      <a:close/>
                      <a:moveTo>
                        <a:pt x="5" y="24"/>
                      </a:moveTo>
                      <a:cubicBezTo>
                        <a:pt x="34" y="32"/>
                        <a:pt x="34" y="32"/>
                        <a:pt x="34" y="32"/>
                      </a:cubicBezTo>
                      <a:cubicBezTo>
                        <a:pt x="35" y="32"/>
                        <a:pt x="35" y="32"/>
                        <a:pt x="35" y="33"/>
                      </a:cubicBezTo>
                      <a:cubicBezTo>
                        <a:pt x="41" y="62"/>
                        <a:pt x="41" y="62"/>
                        <a:pt x="41" y="62"/>
                      </a:cubicBezTo>
                      <a:cubicBezTo>
                        <a:pt x="66" y="3"/>
                        <a:pt x="66" y="3"/>
                        <a:pt x="66" y="3"/>
                      </a:cubicBezTo>
                      <a:lnTo>
                        <a:pt x="5" y="24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01" name="Google Shape;201;p8"/>
                <p:cNvSpPr/>
                <p:nvPr/>
              </p:nvSpPr>
              <p:spPr>
                <a:xfrm>
                  <a:off x="10216688" y="2314588"/>
                  <a:ext cx="87313" cy="80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" h="51" extrusionOk="0">
                      <a:moveTo>
                        <a:pt x="3" y="51"/>
                      </a:moveTo>
                      <a:lnTo>
                        <a:pt x="0" y="48"/>
                      </a:lnTo>
                      <a:lnTo>
                        <a:pt x="52" y="0"/>
                      </a:lnTo>
                      <a:lnTo>
                        <a:pt x="55" y="3"/>
                      </a:lnTo>
                      <a:lnTo>
                        <a:pt x="3" y="5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grpSp>
        <p:nvGrpSpPr>
          <p:cNvPr id="202" name="Google Shape;202;p8"/>
          <p:cNvGrpSpPr/>
          <p:nvPr/>
        </p:nvGrpSpPr>
        <p:grpSpPr>
          <a:xfrm>
            <a:off x="326225" y="228100"/>
            <a:ext cx="1156134" cy="311400"/>
            <a:chOff x="326225" y="228100"/>
            <a:chExt cx="1156134" cy="311400"/>
          </a:xfrm>
        </p:grpSpPr>
        <p:sp>
          <p:nvSpPr>
            <p:cNvPr id="203" name="Google Shape;203;p8"/>
            <p:cNvSpPr/>
            <p:nvPr/>
          </p:nvSpPr>
          <p:spPr>
            <a:xfrm>
              <a:off x="326225" y="228100"/>
              <a:ext cx="303300" cy="311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04" name="Google Shape;204;p8"/>
            <p:cNvSpPr/>
            <p:nvPr/>
          </p:nvSpPr>
          <p:spPr>
            <a:xfrm>
              <a:off x="752642" y="228100"/>
              <a:ext cx="303300" cy="311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05" name="Google Shape;205;p8"/>
            <p:cNvSpPr/>
            <p:nvPr/>
          </p:nvSpPr>
          <p:spPr>
            <a:xfrm>
              <a:off x="1179059" y="228100"/>
              <a:ext cx="303300" cy="311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06" name="Google Shape;206;p8"/>
            <p:cNvSpPr/>
            <p:nvPr/>
          </p:nvSpPr>
          <p:spPr>
            <a:xfrm>
              <a:off x="801842" y="281350"/>
              <a:ext cx="204900" cy="204900"/>
            </a:xfrm>
            <a:prstGeom prst="mathPlus">
              <a:avLst>
                <a:gd name="adj1" fmla="val 2352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07" name="Google Shape;207;p8"/>
            <p:cNvSpPr/>
            <p:nvPr/>
          </p:nvSpPr>
          <p:spPr>
            <a:xfrm>
              <a:off x="1245959" y="299200"/>
              <a:ext cx="169500" cy="169200"/>
            </a:xfrm>
            <a:prstGeom prst="flowChartMagneticTap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208" name="Google Shape;208;p8"/>
            <p:cNvGrpSpPr/>
            <p:nvPr/>
          </p:nvGrpSpPr>
          <p:grpSpPr>
            <a:xfrm>
              <a:off x="381693" y="299201"/>
              <a:ext cx="192347" cy="156850"/>
              <a:chOff x="2244725" y="192088"/>
              <a:chExt cx="7724774" cy="6299200"/>
            </a:xfrm>
          </p:grpSpPr>
          <p:sp>
            <p:nvSpPr>
              <p:cNvPr id="209" name="Google Shape;209;p8"/>
              <p:cNvSpPr/>
              <p:nvPr/>
            </p:nvSpPr>
            <p:spPr>
              <a:xfrm>
                <a:off x="2244725" y="192088"/>
                <a:ext cx="7724774" cy="2182813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579" extrusionOk="0">
                    <a:moveTo>
                      <a:pt x="0" y="500"/>
                    </a:moveTo>
                    <a:cubicBezTo>
                      <a:pt x="41" y="459"/>
                      <a:pt x="81" y="414"/>
                      <a:pt x="125" y="376"/>
                    </a:cubicBezTo>
                    <a:cubicBezTo>
                      <a:pt x="310" y="216"/>
                      <a:pt x="524" y="112"/>
                      <a:pt x="765" y="71"/>
                    </a:cubicBezTo>
                    <a:cubicBezTo>
                      <a:pt x="1179" y="0"/>
                      <a:pt x="1553" y="95"/>
                      <a:pt x="1883" y="355"/>
                    </a:cubicBezTo>
                    <a:cubicBezTo>
                      <a:pt x="1934" y="395"/>
                      <a:pt x="1980" y="442"/>
                      <a:pt x="2026" y="487"/>
                    </a:cubicBezTo>
                    <a:cubicBezTo>
                      <a:pt x="2050" y="510"/>
                      <a:pt x="2049" y="540"/>
                      <a:pt x="2028" y="560"/>
                    </a:cubicBezTo>
                    <a:cubicBezTo>
                      <a:pt x="2007" y="579"/>
                      <a:pt x="1979" y="576"/>
                      <a:pt x="1956" y="553"/>
                    </a:cubicBezTo>
                    <a:cubicBezTo>
                      <a:pt x="1953" y="550"/>
                      <a:pt x="1950" y="547"/>
                      <a:pt x="1948" y="544"/>
                    </a:cubicBezTo>
                    <a:cubicBezTo>
                      <a:pt x="1820" y="410"/>
                      <a:pt x="1670" y="307"/>
                      <a:pt x="1497" y="238"/>
                    </a:cubicBezTo>
                    <a:cubicBezTo>
                      <a:pt x="1007" y="42"/>
                      <a:pt x="462" y="158"/>
                      <a:pt x="93" y="538"/>
                    </a:cubicBezTo>
                    <a:cubicBezTo>
                      <a:pt x="57" y="574"/>
                      <a:pt x="28" y="571"/>
                      <a:pt x="0" y="528"/>
                    </a:cubicBezTo>
                    <a:cubicBezTo>
                      <a:pt x="0" y="519"/>
                      <a:pt x="0" y="510"/>
                      <a:pt x="0" y="50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0" name="Google Shape;210;p8"/>
              <p:cNvSpPr/>
              <p:nvPr/>
            </p:nvSpPr>
            <p:spPr>
              <a:xfrm>
                <a:off x="3240088" y="1990726"/>
                <a:ext cx="5738812" cy="1576388"/>
              </a:xfrm>
              <a:custGeom>
                <a:avLst/>
                <a:gdLst/>
                <a:ahLst/>
                <a:cxnLst/>
                <a:rect l="l" t="t" r="r" b="b"/>
                <a:pathLst>
                  <a:path w="1523" h="418" extrusionOk="0">
                    <a:moveTo>
                      <a:pt x="769" y="0"/>
                    </a:moveTo>
                    <a:cubicBezTo>
                      <a:pt x="1046" y="6"/>
                      <a:pt x="1294" y="113"/>
                      <a:pt x="1493" y="328"/>
                    </a:cubicBezTo>
                    <a:cubicBezTo>
                      <a:pt x="1523" y="360"/>
                      <a:pt x="1512" y="404"/>
                      <a:pt x="1473" y="413"/>
                    </a:cubicBezTo>
                    <a:cubicBezTo>
                      <a:pt x="1451" y="418"/>
                      <a:pt x="1435" y="408"/>
                      <a:pt x="1421" y="392"/>
                    </a:cubicBezTo>
                    <a:cubicBezTo>
                      <a:pt x="1372" y="338"/>
                      <a:pt x="1317" y="291"/>
                      <a:pt x="1257" y="251"/>
                    </a:cubicBezTo>
                    <a:cubicBezTo>
                      <a:pt x="890" y="6"/>
                      <a:pt x="403" y="59"/>
                      <a:pt x="98" y="377"/>
                    </a:cubicBezTo>
                    <a:cubicBezTo>
                      <a:pt x="89" y="387"/>
                      <a:pt x="78" y="397"/>
                      <a:pt x="65" y="402"/>
                    </a:cubicBezTo>
                    <a:cubicBezTo>
                      <a:pt x="45" y="409"/>
                      <a:pt x="23" y="399"/>
                      <a:pt x="12" y="381"/>
                    </a:cubicBezTo>
                    <a:cubicBezTo>
                      <a:pt x="0" y="362"/>
                      <a:pt x="1" y="339"/>
                      <a:pt x="19" y="322"/>
                    </a:cubicBezTo>
                    <a:cubicBezTo>
                      <a:pt x="55" y="287"/>
                      <a:pt x="90" y="251"/>
                      <a:pt x="130" y="219"/>
                    </a:cubicBezTo>
                    <a:cubicBezTo>
                      <a:pt x="312" y="75"/>
                      <a:pt x="521" y="3"/>
                      <a:pt x="7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" name="Google Shape;211;p8"/>
              <p:cNvSpPr/>
              <p:nvPr/>
            </p:nvSpPr>
            <p:spPr>
              <a:xfrm>
                <a:off x="4318000" y="3717926"/>
                <a:ext cx="3544888" cy="1138238"/>
              </a:xfrm>
              <a:custGeom>
                <a:avLst/>
                <a:gdLst/>
                <a:ahLst/>
                <a:cxnLst/>
                <a:rect l="l" t="t" r="r" b="b"/>
                <a:pathLst>
                  <a:path w="941" h="302" extrusionOk="0">
                    <a:moveTo>
                      <a:pt x="485" y="0"/>
                    </a:moveTo>
                    <a:cubicBezTo>
                      <a:pt x="649" y="3"/>
                      <a:pt x="801" y="72"/>
                      <a:pt x="920" y="211"/>
                    </a:cubicBezTo>
                    <a:cubicBezTo>
                      <a:pt x="941" y="235"/>
                      <a:pt x="941" y="264"/>
                      <a:pt x="919" y="283"/>
                    </a:cubicBezTo>
                    <a:cubicBezTo>
                      <a:pt x="897" y="302"/>
                      <a:pt x="869" y="299"/>
                      <a:pt x="847" y="274"/>
                    </a:cubicBezTo>
                    <a:cubicBezTo>
                      <a:pt x="768" y="181"/>
                      <a:pt x="668" y="122"/>
                      <a:pt x="547" y="104"/>
                    </a:cubicBezTo>
                    <a:cubicBezTo>
                      <a:pt x="374" y="78"/>
                      <a:pt x="227" y="129"/>
                      <a:pt x="105" y="254"/>
                    </a:cubicBezTo>
                    <a:cubicBezTo>
                      <a:pt x="100" y="259"/>
                      <a:pt x="96" y="264"/>
                      <a:pt x="91" y="268"/>
                    </a:cubicBezTo>
                    <a:cubicBezTo>
                      <a:pt x="71" y="288"/>
                      <a:pt x="43" y="290"/>
                      <a:pt x="23" y="272"/>
                    </a:cubicBezTo>
                    <a:cubicBezTo>
                      <a:pt x="3" y="254"/>
                      <a:pt x="0" y="223"/>
                      <a:pt x="21" y="203"/>
                    </a:cubicBezTo>
                    <a:cubicBezTo>
                      <a:pt x="58" y="167"/>
                      <a:pt x="95" y="131"/>
                      <a:pt x="136" y="102"/>
                    </a:cubicBezTo>
                    <a:cubicBezTo>
                      <a:pt x="235" y="33"/>
                      <a:pt x="346" y="1"/>
                      <a:pt x="4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2" name="Google Shape;212;p8"/>
              <p:cNvSpPr/>
              <p:nvPr/>
            </p:nvSpPr>
            <p:spPr>
              <a:xfrm>
                <a:off x="5429250" y="5157788"/>
                <a:ext cx="1330325" cy="1333500"/>
              </a:xfrm>
              <a:custGeom>
                <a:avLst/>
                <a:gdLst/>
                <a:ahLst/>
                <a:cxnLst/>
                <a:rect l="l" t="t" r="r" b="b"/>
                <a:pathLst>
                  <a:path w="353" h="354" extrusionOk="0">
                    <a:moveTo>
                      <a:pt x="0" y="177"/>
                    </a:moveTo>
                    <a:cubicBezTo>
                      <a:pt x="0" y="79"/>
                      <a:pt x="79" y="0"/>
                      <a:pt x="178" y="0"/>
                    </a:cubicBezTo>
                    <a:cubicBezTo>
                      <a:pt x="275" y="1"/>
                      <a:pt x="353" y="79"/>
                      <a:pt x="353" y="177"/>
                    </a:cubicBezTo>
                    <a:cubicBezTo>
                      <a:pt x="353" y="276"/>
                      <a:pt x="274" y="354"/>
                      <a:pt x="176" y="354"/>
                    </a:cubicBezTo>
                    <a:cubicBezTo>
                      <a:pt x="78" y="353"/>
                      <a:pt x="0" y="275"/>
                      <a:pt x="0" y="177"/>
                    </a:cubicBezTo>
                    <a:close/>
                    <a:moveTo>
                      <a:pt x="97" y="177"/>
                    </a:moveTo>
                    <a:cubicBezTo>
                      <a:pt x="97" y="221"/>
                      <a:pt x="132" y="257"/>
                      <a:pt x="176" y="257"/>
                    </a:cubicBezTo>
                    <a:cubicBezTo>
                      <a:pt x="220" y="258"/>
                      <a:pt x="256" y="222"/>
                      <a:pt x="257" y="178"/>
                    </a:cubicBezTo>
                    <a:cubicBezTo>
                      <a:pt x="257" y="133"/>
                      <a:pt x="221" y="97"/>
                      <a:pt x="176" y="97"/>
                    </a:cubicBezTo>
                    <a:cubicBezTo>
                      <a:pt x="132" y="97"/>
                      <a:pt x="97" y="132"/>
                      <a:pt x="97" y="17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13" name="Google Shape;213;p8"/>
          <p:cNvSpPr txBox="1">
            <a:spLocks noGrp="1"/>
          </p:cNvSpPr>
          <p:nvPr>
            <p:ph type="title"/>
          </p:nvPr>
        </p:nvSpPr>
        <p:spPr>
          <a:xfrm>
            <a:off x="713225" y="1716300"/>
            <a:ext cx="4701600" cy="182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214" name="Google Shape;214;p8"/>
          <p:cNvGrpSpPr/>
          <p:nvPr/>
        </p:nvGrpSpPr>
        <p:grpSpPr>
          <a:xfrm>
            <a:off x="6402875" y="1791175"/>
            <a:ext cx="2027900" cy="2598025"/>
            <a:chOff x="6402875" y="1791175"/>
            <a:chExt cx="2027900" cy="2598025"/>
          </a:xfrm>
        </p:grpSpPr>
        <p:grpSp>
          <p:nvGrpSpPr>
            <p:cNvPr id="215" name="Google Shape;215;p8"/>
            <p:cNvGrpSpPr/>
            <p:nvPr/>
          </p:nvGrpSpPr>
          <p:grpSpPr>
            <a:xfrm flipH="1">
              <a:off x="7482638" y="2514538"/>
              <a:ext cx="879475" cy="1439864"/>
              <a:chOff x="704550" y="2022613"/>
              <a:chExt cx="879475" cy="1439864"/>
            </a:xfrm>
          </p:grpSpPr>
          <p:sp>
            <p:nvSpPr>
              <p:cNvPr id="216" name="Google Shape;216;p8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avLst/>
                <a:gdLst/>
                <a:ahLst/>
                <a:cxnLst/>
                <a:rect l="l" t="t" r="r" b="b"/>
                <a:pathLst>
                  <a:path w="368" h="602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17" name="Google Shape;217;p8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218" name="Google Shape;218;p8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19" name="Google Shape;219;p8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20" name="Google Shape;220;p8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21" name="Google Shape;221;p8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22" name="Google Shape;222;p8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23" name="Google Shape;223;p8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24" name="Google Shape;224;p8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25" name="Google Shape;225;p8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26" name="Google Shape;226;p8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27" name="Google Shape;227;p8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28" name="Google Shape;228;p8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29" name="Google Shape;229;p8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230" name="Google Shape;230;p8"/>
            <p:cNvGrpSpPr/>
            <p:nvPr/>
          </p:nvGrpSpPr>
          <p:grpSpPr>
            <a:xfrm flipH="1">
              <a:off x="6402875" y="3070101"/>
              <a:ext cx="877888" cy="469900"/>
              <a:chOff x="6736325" y="4051538"/>
              <a:chExt cx="877888" cy="469900"/>
            </a:xfrm>
          </p:grpSpPr>
          <p:sp>
            <p:nvSpPr>
              <p:cNvPr id="231" name="Google Shape;231;p8"/>
              <p:cNvSpPr/>
              <p:nvPr/>
            </p:nvSpPr>
            <p:spPr>
              <a:xfrm>
                <a:off x="6736325" y="4051538"/>
                <a:ext cx="877888" cy="469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97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32" name="Google Shape;232;p8"/>
              <p:cNvGrpSpPr/>
              <p:nvPr/>
            </p:nvGrpSpPr>
            <p:grpSpPr>
              <a:xfrm>
                <a:off x="6844621" y="4166350"/>
                <a:ext cx="667073" cy="204775"/>
                <a:chOff x="5848350" y="2788450"/>
                <a:chExt cx="1285800" cy="204775"/>
              </a:xfrm>
            </p:grpSpPr>
            <p:cxnSp>
              <p:nvCxnSpPr>
                <p:cNvPr id="233" name="Google Shape;233;p8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34" name="Google Shape;234;p8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35" name="Google Shape;235;p8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236" name="Google Shape;236;p8"/>
            <p:cNvGrpSpPr/>
            <p:nvPr/>
          </p:nvGrpSpPr>
          <p:grpSpPr>
            <a:xfrm flipH="1">
              <a:off x="6402875" y="4070600"/>
              <a:ext cx="1544651" cy="318600"/>
              <a:chOff x="6043400" y="3591300"/>
              <a:chExt cx="1544651" cy="318600"/>
            </a:xfrm>
          </p:grpSpPr>
          <p:sp>
            <p:nvSpPr>
              <p:cNvPr id="237" name="Google Shape;237;p8"/>
              <p:cNvSpPr/>
              <p:nvPr/>
            </p:nvSpPr>
            <p:spPr>
              <a:xfrm>
                <a:off x="6043400" y="3591300"/>
                <a:ext cx="1544651" cy="318600"/>
              </a:xfrm>
              <a:custGeom>
                <a:avLst/>
                <a:gdLst/>
                <a:ahLst/>
                <a:cxnLst/>
                <a:rect l="l" t="t" r="r" b="b"/>
                <a:pathLst>
                  <a:path w="646" h="104" extrusionOk="0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0" y="80"/>
                      <a:pt x="12" y="91"/>
                      <a:pt x="26" y="91"/>
                    </a:cubicBezTo>
                    <a:cubicBezTo>
                      <a:pt x="588" y="91"/>
                      <a:pt x="588" y="91"/>
                      <a:pt x="588" y="91"/>
                    </a:cubicBezTo>
                    <a:cubicBezTo>
                      <a:pt x="589" y="95"/>
                      <a:pt x="591" y="98"/>
                      <a:pt x="594" y="100"/>
                    </a:cubicBezTo>
                    <a:cubicBezTo>
                      <a:pt x="597" y="103"/>
                      <a:pt x="601" y="104"/>
                      <a:pt x="604" y="104"/>
                    </a:cubicBezTo>
                    <a:cubicBezTo>
                      <a:pt x="605" y="104"/>
                      <a:pt x="605" y="104"/>
                      <a:pt x="606" y="104"/>
                    </a:cubicBezTo>
                    <a:cubicBezTo>
                      <a:pt x="606" y="104"/>
                      <a:pt x="606" y="104"/>
                      <a:pt x="606" y="104"/>
                    </a:cubicBezTo>
                    <a:cubicBezTo>
                      <a:pt x="606" y="103"/>
                      <a:pt x="606" y="103"/>
                      <a:pt x="606" y="103"/>
                    </a:cubicBezTo>
                    <a:cubicBezTo>
                      <a:pt x="604" y="99"/>
                      <a:pt x="604" y="95"/>
                      <a:pt x="604" y="91"/>
                    </a:cubicBezTo>
                    <a:cubicBezTo>
                      <a:pt x="620" y="91"/>
                      <a:pt x="620" y="91"/>
                      <a:pt x="620" y="91"/>
                    </a:cubicBezTo>
                    <a:cubicBezTo>
                      <a:pt x="634" y="91"/>
                      <a:pt x="646" y="80"/>
                      <a:pt x="646" y="66"/>
                    </a:cubicBezTo>
                    <a:cubicBezTo>
                      <a:pt x="646" y="25"/>
                      <a:pt x="646" y="25"/>
                      <a:pt x="646" y="25"/>
                    </a:cubicBezTo>
                    <a:cubicBezTo>
                      <a:pt x="646" y="11"/>
                      <a:pt x="634" y="0"/>
                      <a:pt x="620" y="0"/>
                    </a:cubicBezTo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38" name="Google Shape;238;p8"/>
              <p:cNvGrpSpPr/>
              <p:nvPr/>
            </p:nvGrpSpPr>
            <p:grpSpPr>
              <a:xfrm>
                <a:off x="6141952" y="3680050"/>
                <a:ext cx="1369506" cy="102388"/>
                <a:chOff x="5848350" y="2788450"/>
                <a:chExt cx="1285800" cy="102388"/>
              </a:xfrm>
            </p:grpSpPr>
            <p:cxnSp>
              <p:nvCxnSpPr>
                <p:cNvPr id="239" name="Google Shape;239;p8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40" name="Google Shape;240;p8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241" name="Google Shape;241;p8"/>
            <p:cNvGrpSpPr/>
            <p:nvPr/>
          </p:nvGrpSpPr>
          <p:grpSpPr>
            <a:xfrm flipH="1">
              <a:off x="6886138" y="1791175"/>
              <a:ext cx="1544638" cy="528638"/>
              <a:chOff x="5728088" y="2646488"/>
              <a:chExt cx="1544638" cy="528638"/>
            </a:xfrm>
          </p:grpSpPr>
          <p:sp>
            <p:nvSpPr>
              <p:cNvPr id="242" name="Google Shape;242;p8"/>
              <p:cNvSpPr/>
              <p:nvPr/>
            </p:nvSpPr>
            <p:spPr>
              <a:xfrm flipH="1">
                <a:off x="5728088" y="2646488"/>
                <a:ext cx="1544638" cy="528638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21" extrusionOk="0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2"/>
                      <a:pt x="0" y="26"/>
                    </a:cubicBezTo>
                    <a:cubicBezTo>
                      <a:pt x="0" y="183"/>
                      <a:pt x="0" y="183"/>
                      <a:pt x="0" y="183"/>
                    </a:cubicBezTo>
                    <a:cubicBezTo>
                      <a:pt x="0" y="197"/>
                      <a:pt x="12" y="208"/>
                      <a:pt x="26" y="208"/>
                    </a:cubicBezTo>
                    <a:cubicBezTo>
                      <a:pt x="588" y="208"/>
                      <a:pt x="588" y="208"/>
                      <a:pt x="588" y="208"/>
                    </a:cubicBezTo>
                    <a:cubicBezTo>
                      <a:pt x="589" y="212"/>
                      <a:pt x="591" y="215"/>
                      <a:pt x="594" y="218"/>
                    </a:cubicBezTo>
                    <a:cubicBezTo>
                      <a:pt x="597" y="220"/>
                      <a:pt x="601" y="221"/>
                      <a:pt x="604" y="221"/>
                    </a:cubicBezTo>
                    <a:cubicBezTo>
                      <a:pt x="605" y="221"/>
                      <a:pt x="605" y="221"/>
                      <a:pt x="606" y="221"/>
                    </a:cubicBezTo>
                    <a:cubicBezTo>
                      <a:pt x="606" y="221"/>
                      <a:pt x="606" y="221"/>
                      <a:pt x="606" y="221"/>
                    </a:cubicBezTo>
                    <a:cubicBezTo>
                      <a:pt x="606" y="220"/>
                      <a:pt x="606" y="220"/>
                      <a:pt x="606" y="220"/>
                    </a:cubicBezTo>
                    <a:cubicBezTo>
                      <a:pt x="604" y="217"/>
                      <a:pt x="604" y="212"/>
                      <a:pt x="604" y="208"/>
                    </a:cubicBezTo>
                    <a:cubicBezTo>
                      <a:pt x="620" y="208"/>
                      <a:pt x="620" y="208"/>
                      <a:pt x="620" y="208"/>
                    </a:cubicBezTo>
                    <a:cubicBezTo>
                      <a:pt x="634" y="208"/>
                      <a:pt x="646" y="197"/>
                      <a:pt x="646" y="183"/>
                    </a:cubicBezTo>
                    <a:cubicBezTo>
                      <a:pt x="646" y="26"/>
                      <a:pt x="646" y="26"/>
                      <a:pt x="646" y="26"/>
                    </a:cubicBezTo>
                    <a:cubicBezTo>
                      <a:pt x="646" y="12"/>
                      <a:pt x="634" y="0"/>
                      <a:pt x="620" y="0"/>
                    </a:cubicBezTo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43" name="Google Shape;243;p8"/>
              <p:cNvGrpSpPr/>
              <p:nvPr/>
            </p:nvGrpSpPr>
            <p:grpSpPr>
              <a:xfrm>
                <a:off x="5857513" y="2784594"/>
                <a:ext cx="1285800" cy="204775"/>
                <a:chOff x="5848350" y="2788450"/>
                <a:chExt cx="1285800" cy="204775"/>
              </a:xfrm>
            </p:grpSpPr>
            <p:cxnSp>
              <p:nvCxnSpPr>
                <p:cNvPr id="244" name="Google Shape;244;p8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45" name="Google Shape;245;p8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46" name="Google Shape;246;p8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cxnSp>
        <p:nvCxnSpPr>
          <p:cNvPr id="247" name="Google Shape;247;p8"/>
          <p:cNvCxnSpPr/>
          <p:nvPr/>
        </p:nvCxnSpPr>
        <p:spPr>
          <a:xfrm>
            <a:off x="709875" y="1725275"/>
            <a:ext cx="4708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8" name="Google Shape;248;p8"/>
          <p:cNvCxnSpPr/>
          <p:nvPr/>
        </p:nvCxnSpPr>
        <p:spPr>
          <a:xfrm>
            <a:off x="709875" y="3540000"/>
            <a:ext cx="4708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0" name="Google Shape;250;p9"/>
          <p:cNvGrpSpPr/>
          <p:nvPr/>
        </p:nvGrpSpPr>
        <p:grpSpPr>
          <a:xfrm>
            <a:off x="326250" y="4505375"/>
            <a:ext cx="8491500" cy="318625"/>
            <a:chOff x="326250" y="4505375"/>
            <a:chExt cx="8491500" cy="318625"/>
          </a:xfrm>
        </p:grpSpPr>
        <p:sp>
          <p:nvSpPr>
            <p:cNvPr id="251" name="Google Shape;251;p9"/>
            <p:cNvSpPr/>
            <p:nvPr/>
          </p:nvSpPr>
          <p:spPr>
            <a:xfrm>
              <a:off x="326250" y="4505400"/>
              <a:ext cx="8491500" cy="3186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252" name="Google Shape;252;p9"/>
            <p:cNvGrpSpPr/>
            <p:nvPr/>
          </p:nvGrpSpPr>
          <p:grpSpPr>
            <a:xfrm>
              <a:off x="8361877" y="4505375"/>
              <a:ext cx="455613" cy="318598"/>
              <a:chOff x="8362100" y="4505388"/>
              <a:chExt cx="455613" cy="315913"/>
            </a:xfrm>
          </p:grpSpPr>
          <p:sp>
            <p:nvSpPr>
              <p:cNvPr id="253" name="Google Shape;253;p9"/>
              <p:cNvSpPr/>
              <p:nvPr/>
            </p:nvSpPr>
            <p:spPr>
              <a:xfrm>
                <a:off x="8362100" y="4505388"/>
                <a:ext cx="455613" cy="315913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32" extrusionOk="0">
                    <a:moveTo>
                      <a:pt x="0" y="132"/>
                    </a:moveTo>
                    <a:cubicBezTo>
                      <a:pt x="124" y="132"/>
                      <a:pt x="124" y="132"/>
                      <a:pt x="124" y="132"/>
                    </a:cubicBezTo>
                    <a:cubicBezTo>
                      <a:pt x="160" y="132"/>
                      <a:pt x="190" y="102"/>
                      <a:pt x="190" y="66"/>
                    </a:cubicBezTo>
                    <a:cubicBezTo>
                      <a:pt x="190" y="29"/>
                      <a:pt x="160" y="0"/>
                      <a:pt x="124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3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54" name="Google Shape;254;p9"/>
              <p:cNvGrpSpPr/>
              <p:nvPr/>
            </p:nvGrpSpPr>
            <p:grpSpPr>
              <a:xfrm>
                <a:off x="8477349" y="4595021"/>
                <a:ext cx="161419" cy="156795"/>
                <a:chOff x="10138900" y="2314588"/>
                <a:chExt cx="165101" cy="160338"/>
              </a:xfrm>
            </p:grpSpPr>
            <p:sp>
              <p:nvSpPr>
                <p:cNvPr id="255" name="Google Shape;255;p9"/>
                <p:cNvSpPr/>
                <p:nvPr/>
              </p:nvSpPr>
              <p:spPr>
                <a:xfrm>
                  <a:off x="10138900" y="2314588"/>
                  <a:ext cx="165100" cy="160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" h="67" extrusionOk="0">
                      <a:moveTo>
                        <a:pt x="41" y="67"/>
                      </a:moveTo>
                      <a:cubicBezTo>
                        <a:pt x="41" y="67"/>
                        <a:pt x="41" y="67"/>
                        <a:pt x="41" y="67"/>
                      </a:cubicBezTo>
                      <a:cubicBezTo>
                        <a:pt x="40" y="67"/>
                        <a:pt x="40" y="67"/>
                        <a:pt x="40" y="66"/>
                      </a:cubicBezTo>
                      <a:cubicBezTo>
                        <a:pt x="33" y="34"/>
                        <a:pt x="33" y="34"/>
                        <a:pt x="33" y="34"/>
                      </a:cubicBezTo>
                      <a:cubicBezTo>
                        <a:pt x="1" y="25"/>
                        <a:pt x="1" y="25"/>
                        <a:pt x="1" y="25"/>
                      </a:cubicBezTo>
                      <a:cubicBezTo>
                        <a:pt x="0" y="25"/>
                        <a:pt x="0" y="25"/>
                        <a:pt x="0" y="24"/>
                      </a:cubicBezTo>
                      <a:cubicBezTo>
                        <a:pt x="0" y="24"/>
                        <a:pt x="0" y="23"/>
                        <a:pt x="1" y="23"/>
                      </a:cubicBezTo>
                      <a:cubicBezTo>
                        <a:pt x="68" y="0"/>
                        <a:pt x="68" y="0"/>
                        <a:pt x="68" y="0"/>
                      </a:cubicBezTo>
                      <a:cubicBezTo>
                        <a:pt x="68" y="0"/>
                        <a:pt x="69" y="0"/>
                        <a:pt x="69" y="0"/>
                      </a:cubicBezTo>
                      <a:cubicBezTo>
                        <a:pt x="69" y="1"/>
                        <a:pt x="69" y="1"/>
                        <a:pt x="69" y="2"/>
                      </a:cubicBezTo>
                      <a:cubicBezTo>
                        <a:pt x="42" y="67"/>
                        <a:pt x="42" y="67"/>
                        <a:pt x="42" y="67"/>
                      </a:cubicBezTo>
                      <a:cubicBezTo>
                        <a:pt x="42" y="67"/>
                        <a:pt x="41" y="67"/>
                        <a:pt x="41" y="67"/>
                      </a:cubicBezTo>
                      <a:close/>
                      <a:moveTo>
                        <a:pt x="5" y="24"/>
                      </a:moveTo>
                      <a:cubicBezTo>
                        <a:pt x="34" y="32"/>
                        <a:pt x="34" y="32"/>
                        <a:pt x="34" y="32"/>
                      </a:cubicBezTo>
                      <a:cubicBezTo>
                        <a:pt x="35" y="32"/>
                        <a:pt x="35" y="32"/>
                        <a:pt x="35" y="33"/>
                      </a:cubicBezTo>
                      <a:cubicBezTo>
                        <a:pt x="41" y="62"/>
                        <a:pt x="41" y="62"/>
                        <a:pt x="41" y="62"/>
                      </a:cubicBezTo>
                      <a:cubicBezTo>
                        <a:pt x="66" y="3"/>
                        <a:pt x="66" y="3"/>
                        <a:pt x="66" y="3"/>
                      </a:cubicBezTo>
                      <a:lnTo>
                        <a:pt x="5" y="24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6" name="Google Shape;256;p9"/>
                <p:cNvSpPr/>
                <p:nvPr/>
              </p:nvSpPr>
              <p:spPr>
                <a:xfrm>
                  <a:off x="10216688" y="2314588"/>
                  <a:ext cx="87313" cy="80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" h="51" extrusionOk="0">
                      <a:moveTo>
                        <a:pt x="3" y="51"/>
                      </a:moveTo>
                      <a:lnTo>
                        <a:pt x="0" y="48"/>
                      </a:lnTo>
                      <a:lnTo>
                        <a:pt x="52" y="0"/>
                      </a:lnTo>
                      <a:lnTo>
                        <a:pt x="55" y="3"/>
                      </a:lnTo>
                      <a:lnTo>
                        <a:pt x="3" y="5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sp>
        <p:nvSpPr>
          <p:cNvPr id="257" name="Google Shape;257;p9"/>
          <p:cNvSpPr txBox="1">
            <a:spLocks noGrp="1"/>
          </p:cNvSpPr>
          <p:nvPr>
            <p:ph type="title"/>
          </p:nvPr>
        </p:nvSpPr>
        <p:spPr>
          <a:xfrm>
            <a:off x="3872900" y="1734275"/>
            <a:ext cx="4557900" cy="15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58" name="Google Shape;258;p9"/>
          <p:cNvSpPr txBox="1">
            <a:spLocks noGrp="1"/>
          </p:cNvSpPr>
          <p:nvPr>
            <p:ph type="subTitle" idx="1"/>
          </p:nvPr>
        </p:nvSpPr>
        <p:spPr>
          <a:xfrm>
            <a:off x="3872900" y="3241711"/>
            <a:ext cx="4557900" cy="29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259" name="Google Shape;259;p9"/>
          <p:cNvGrpSpPr/>
          <p:nvPr/>
        </p:nvGrpSpPr>
        <p:grpSpPr>
          <a:xfrm>
            <a:off x="7661600" y="228100"/>
            <a:ext cx="1156134" cy="311400"/>
            <a:chOff x="7661600" y="228100"/>
            <a:chExt cx="1156134" cy="311400"/>
          </a:xfrm>
        </p:grpSpPr>
        <p:sp>
          <p:nvSpPr>
            <p:cNvPr id="260" name="Google Shape;260;p9"/>
            <p:cNvSpPr/>
            <p:nvPr/>
          </p:nvSpPr>
          <p:spPr>
            <a:xfrm>
              <a:off x="7661600" y="228100"/>
              <a:ext cx="303300" cy="311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61" name="Google Shape;261;p9"/>
            <p:cNvSpPr/>
            <p:nvPr/>
          </p:nvSpPr>
          <p:spPr>
            <a:xfrm>
              <a:off x="8088017" y="228100"/>
              <a:ext cx="303300" cy="311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62" name="Google Shape;262;p9"/>
            <p:cNvSpPr/>
            <p:nvPr/>
          </p:nvSpPr>
          <p:spPr>
            <a:xfrm>
              <a:off x="8514434" y="228100"/>
              <a:ext cx="303300" cy="311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63" name="Google Shape;263;p9"/>
            <p:cNvSpPr/>
            <p:nvPr/>
          </p:nvSpPr>
          <p:spPr>
            <a:xfrm>
              <a:off x="8137217" y="281350"/>
              <a:ext cx="204900" cy="204900"/>
            </a:xfrm>
            <a:prstGeom prst="mathPlus">
              <a:avLst>
                <a:gd name="adj1" fmla="val 2352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64" name="Google Shape;264;p9"/>
            <p:cNvSpPr/>
            <p:nvPr/>
          </p:nvSpPr>
          <p:spPr>
            <a:xfrm>
              <a:off x="8581334" y="299200"/>
              <a:ext cx="169500" cy="169200"/>
            </a:xfrm>
            <a:prstGeom prst="flowChartMagneticTap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265" name="Google Shape;265;p9"/>
            <p:cNvGrpSpPr/>
            <p:nvPr/>
          </p:nvGrpSpPr>
          <p:grpSpPr>
            <a:xfrm>
              <a:off x="7717068" y="305376"/>
              <a:ext cx="192347" cy="156850"/>
              <a:chOff x="2244725" y="192088"/>
              <a:chExt cx="7724774" cy="6299200"/>
            </a:xfrm>
          </p:grpSpPr>
          <p:sp>
            <p:nvSpPr>
              <p:cNvPr id="266" name="Google Shape;266;p9"/>
              <p:cNvSpPr/>
              <p:nvPr/>
            </p:nvSpPr>
            <p:spPr>
              <a:xfrm>
                <a:off x="2244725" y="192088"/>
                <a:ext cx="7724774" cy="2182813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579" extrusionOk="0">
                    <a:moveTo>
                      <a:pt x="0" y="500"/>
                    </a:moveTo>
                    <a:cubicBezTo>
                      <a:pt x="41" y="459"/>
                      <a:pt x="81" y="414"/>
                      <a:pt x="125" y="376"/>
                    </a:cubicBezTo>
                    <a:cubicBezTo>
                      <a:pt x="310" y="216"/>
                      <a:pt x="524" y="112"/>
                      <a:pt x="765" y="71"/>
                    </a:cubicBezTo>
                    <a:cubicBezTo>
                      <a:pt x="1179" y="0"/>
                      <a:pt x="1553" y="95"/>
                      <a:pt x="1883" y="355"/>
                    </a:cubicBezTo>
                    <a:cubicBezTo>
                      <a:pt x="1934" y="395"/>
                      <a:pt x="1980" y="442"/>
                      <a:pt x="2026" y="487"/>
                    </a:cubicBezTo>
                    <a:cubicBezTo>
                      <a:pt x="2050" y="510"/>
                      <a:pt x="2049" y="540"/>
                      <a:pt x="2028" y="560"/>
                    </a:cubicBezTo>
                    <a:cubicBezTo>
                      <a:pt x="2007" y="579"/>
                      <a:pt x="1979" y="576"/>
                      <a:pt x="1956" y="553"/>
                    </a:cubicBezTo>
                    <a:cubicBezTo>
                      <a:pt x="1953" y="550"/>
                      <a:pt x="1950" y="547"/>
                      <a:pt x="1948" y="544"/>
                    </a:cubicBezTo>
                    <a:cubicBezTo>
                      <a:pt x="1820" y="410"/>
                      <a:pt x="1670" y="307"/>
                      <a:pt x="1497" y="238"/>
                    </a:cubicBezTo>
                    <a:cubicBezTo>
                      <a:pt x="1007" y="42"/>
                      <a:pt x="462" y="158"/>
                      <a:pt x="93" y="538"/>
                    </a:cubicBezTo>
                    <a:cubicBezTo>
                      <a:pt x="57" y="574"/>
                      <a:pt x="28" y="571"/>
                      <a:pt x="0" y="528"/>
                    </a:cubicBezTo>
                    <a:cubicBezTo>
                      <a:pt x="0" y="519"/>
                      <a:pt x="0" y="510"/>
                      <a:pt x="0" y="50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7" name="Google Shape;267;p9"/>
              <p:cNvSpPr/>
              <p:nvPr/>
            </p:nvSpPr>
            <p:spPr>
              <a:xfrm>
                <a:off x="3240088" y="1990726"/>
                <a:ext cx="5738812" cy="1576388"/>
              </a:xfrm>
              <a:custGeom>
                <a:avLst/>
                <a:gdLst/>
                <a:ahLst/>
                <a:cxnLst/>
                <a:rect l="l" t="t" r="r" b="b"/>
                <a:pathLst>
                  <a:path w="1523" h="418" extrusionOk="0">
                    <a:moveTo>
                      <a:pt x="769" y="0"/>
                    </a:moveTo>
                    <a:cubicBezTo>
                      <a:pt x="1046" y="6"/>
                      <a:pt x="1294" y="113"/>
                      <a:pt x="1493" y="328"/>
                    </a:cubicBezTo>
                    <a:cubicBezTo>
                      <a:pt x="1523" y="360"/>
                      <a:pt x="1512" y="404"/>
                      <a:pt x="1473" y="413"/>
                    </a:cubicBezTo>
                    <a:cubicBezTo>
                      <a:pt x="1451" y="418"/>
                      <a:pt x="1435" y="408"/>
                      <a:pt x="1421" y="392"/>
                    </a:cubicBezTo>
                    <a:cubicBezTo>
                      <a:pt x="1372" y="338"/>
                      <a:pt x="1317" y="291"/>
                      <a:pt x="1257" y="251"/>
                    </a:cubicBezTo>
                    <a:cubicBezTo>
                      <a:pt x="890" y="6"/>
                      <a:pt x="403" y="59"/>
                      <a:pt x="98" y="377"/>
                    </a:cubicBezTo>
                    <a:cubicBezTo>
                      <a:pt x="89" y="387"/>
                      <a:pt x="78" y="397"/>
                      <a:pt x="65" y="402"/>
                    </a:cubicBezTo>
                    <a:cubicBezTo>
                      <a:pt x="45" y="409"/>
                      <a:pt x="23" y="399"/>
                      <a:pt x="12" y="381"/>
                    </a:cubicBezTo>
                    <a:cubicBezTo>
                      <a:pt x="0" y="362"/>
                      <a:pt x="1" y="339"/>
                      <a:pt x="19" y="322"/>
                    </a:cubicBezTo>
                    <a:cubicBezTo>
                      <a:pt x="55" y="287"/>
                      <a:pt x="90" y="251"/>
                      <a:pt x="130" y="219"/>
                    </a:cubicBezTo>
                    <a:cubicBezTo>
                      <a:pt x="312" y="75"/>
                      <a:pt x="521" y="3"/>
                      <a:pt x="7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8" name="Google Shape;268;p9"/>
              <p:cNvSpPr/>
              <p:nvPr/>
            </p:nvSpPr>
            <p:spPr>
              <a:xfrm>
                <a:off x="4318000" y="3717926"/>
                <a:ext cx="3544888" cy="1138238"/>
              </a:xfrm>
              <a:custGeom>
                <a:avLst/>
                <a:gdLst/>
                <a:ahLst/>
                <a:cxnLst/>
                <a:rect l="l" t="t" r="r" b="b"/>
                <a:pathLst>
                  <a:path w="941" h="302" extrusionOk="0">
                    <a:moveTo>
                      <a:pt x="485" y="0"/>
                    </a:moveTo>
                    <a:cubicBezTo>
                      <a:pt x="649" y="3"/>
                      <a:pt x="801" y="72"/>
                      <a:pt x="920" y="211"/>
                    </a:cubicBezTo>
                    <a:cubicBezTo>
                      <a:pt x="941" y="235"/>
                      <a:pt x="941" y="264"/>
                      <a:pt x="919" y="283"/>
                    </a:cubicBezTo>
                    <a:cubicBezTo>
                      <a:pt x="897" y="302"/>
                      <a:pt x="869" y="299"/>
                      <a:pt x="847" y="274"/>
                    </a:cubicBezTo>
                    <a:cubicBezTo>
                      <a:pt x="768" y="181"/>
                      <a:pt x="668" y="122"/>
                      <a:pt x="547" y="104"/>
                    </a:cubicBezTo>
                    <a:cubicBezTo>
                      <a:pt x="374" y="78"/>
                      <a:pt x="227" y="129"/>
                      <a:pt x="105" y="254"/>
                    </a:cubicBezTo>
                    <a:cubicBezTo>
                      <a:pt x="100" y="259"/>
                      <a:pt x="96" y="264"/>
                      <a:pt x="91" y="268"/>
                    </a:cubicBezTo>
                    <a:cubicBezTo>
                      <a:pt x="71" y="288"/>
                      <a:pt x="43" y="290"/>
                      <a:pt x="23" y="272"/>
                    </a:cubicBezTo>
                    <a:cubicBezTo>
                      <a:pt x="3" y="254"/>
                      <a:pt x="0" y="223"/>
                      <a:pt x="21" y="203"/>
                    </a:cubicBezTo>
                    <a:cubicBezTo>
                      <a:pt x="58" y="167"/>
                      <a:pt x="95" y="131"/>
                      <a:pt x="136" y="102"/>
                    </a:cubicBezTo>
                    <a:cubicBezTo>
                      <a:pt x="235" y="33"/>
                      <a:pt x="346" y="1"/>
                      <a:pt x="4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9" name="Google Shape;269;p9"/>
              <p:cNvSpPr/>
              <p:nvPr/>
            </p:nvSpPr>
            <p:spPr>
              <a:xfrm>
                <a:off x="5429250" y="5157788"/>
                <a:ext cx="1330325" cy="1333500"/>
              </a:xfrm>
              <a:custGeom>
                <a:avLst/>
                <a:gdLst/>
                <a:ahLst/>
                <a:cxnLst/>
                <a:rect l="l" t="t" r="r" b="b"/>
                <a:pathLst>
                  <a:path w="353" h="354" extrusionOk="0">
                    <a:moveTo>
                      <a:pt x="0" y="177"/>
                    </a:moveTo>
                    <a:cubicBezTo>
                      <a:pt x="0" y="79"/>
                      <a:pt x="79" y="0"/>
                      <a:pt x="178" y="0"/>
                    </a:cubicBezTo>
                    <a:cubicBezTo>
                      <a:pt x="275" y="1"/>
                      <a:pt x="353" y="79"/>
                      <a:pt x="353" y="177"/>
                    </a:cubicBezTo>
                    <a:cubicBezTo>
                      <a:pt x="353" y="276"/>
                      <a:pt x="274" y="354"/>
                      <a:pt x="176" y="354"/>
                    </a:cubicBezTo>
                    <a:cubicBezTo>
                      <a:pt x="78" y="353"/>
                      <a:pt x="0" y="275"/>
                      <a:pt x="0" y="177"/>
                    </a:cubicBezTo>
                    <a:close/>
                    <a:moveTo>
                      <a:pt x="97" y="177"/>
                    </a:moveTo>
                    <a:cubicBezTo>
                      <a:pt x="97" y="221"/>
                      <a:pt x="132" y="257"/>
                      <a:pt x="176" y="257"/>
                    </a:cubicBezTo>
                    <a:cubicBezTo>
                      <a:pt x="220" y="258"/>
                      <a:pt x="256" y="222"/>
                      <a:pt x="257" y="178"/>
                    </a:cubicBezTo>
                    <a:cubicBezTo>
                      <a:pt x="257" y="133"/>
                      <a:pt x="221" y="97"/>
                      <a:pt x="176" y="97"/>
                    </a:cubicBezTo>
                    <a:cubicBezTo>
                      <a:pt x="132" y="97"/>
                      <a:pt x="97" y="132"/>
                      <a:pt x="97" y="17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cxnSp>
        <p:nvCxnSpPr>
          <p:cNvPr id="270" name="Google Shape;270;p9"/>
          <p:cNvCxnSpPr/>
          <p:nvPr/>
        </p:nvCxnSpPr>
        <p:spPr>
          <a:xfrm>
            <a:off x="3860450" y="1752225"/>
            <a:ext cx="458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1" name="Google Shape;271;p9"/>
          <p:cNvCxnSpPr/>
          <p:nvPr/>
        </p:nvCxnSpPr>
        <p:spPr>
          <a:xfrm>
            <a:off x="3860450" y="3225900"/>
            <a:ext cx="458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72" name="Google Shape;272;p9"/>
          <p:cNvGrpSpPr/>
          <p:nvPr/>
        </p:nvGrpSpPr>
        <p:grpSpPr>
          <a:xfrm>
            <a:off x="569876" y="519838"/>
            <a:ext cx="1904537" cy="3936350"/>
            <a:chOff x="704550" y="486238"/>
            <a:chExt cx="1904537" cy="3936350"/>
          </a:xfrm>
        </p:grpSpPr>
        <p:grpSp>
          <p:nvGrpSpPr>
            <p:cNvPr id="273" name="Google Shape;273;p9"/>
            <p:cNvGrpSpPr/>
            <p:nvPr/>
          </p:nvGrpSpPr>
          <p:grpSpPr>
            <a:xfrm>
              <a:off x="1731200" y="3952688"/>
              <a:ext cx="877888" cy="469900"/>
              <a:chOff x="6736325" y="4051538"/>
              <a:chExt cx="877888" cy="469900"/>
            </a:xfrm>
          </p:grpSpPr>
          <p:sp>
            <p:nvSpPr>
              <p:cNvPr id="274" name="Google Shape;274;p9"/>
              <p:cNvSpPr/>
              <p:nvPr/>
            </p:nvSpPr>
            <p:spPr>
              <a:xfrm>
                <a:off x="6736325" y="4051538"/>
                <a:ext cx="877888" cy="469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97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75" name="Google Shape;275;p9"/>
              <p:cNvGrpSpPr/>
              <p:nvPr/>
            </p:nvGrpSpPr>
            <p:grpSpPr>
              <a:xfrm>
                <a:off x="6844621" y="4166350"/>
                <a:ext cx="667073" cy="204775"/>
                <a:chOff x="5848350" y="2788450"/>
                <a:chExt cx="1285800" cy="204775"/>
              </a:xfrm>
            </p:grpSpPr>
            <p:cxnSp>
              <p:nvCxnSpPr>
                <p:cNvPr id="276" name="Google Shape;276;p9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77" name="Google Shape;277;p9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78" name="Google Shape;278;p9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279" name="Google Shape;279;p9"/>
            <p:cNvGrpSpPr/>
            <p:nvPr/>
          </p:nvGrpSpPr>
          <p:grpSpPr>
            <a:xfrm>
              <a:off x="704551" y="2790588"/>
              <a:ext cx="879475" cy="1439864"/>
              <a:chOff x="704550" y="2022613"/>
              <a:chExt cx="879475" cy="1439864"/>
            </a:xfrm>
          </p:grpSpPr>
          <p:sp>
            <p:nvSpPr>
              <p:cNvPr id="280" name="Google Shape;280;p9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avLst/>
                <a:gdLst/>
                <a:ahLst/>
                <a:cxnLst/>
                <a:rect l="l" t="t" r="r" b="b"/>
                <a:pathLst>
                  <a:path w="368" h="602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81" name="Google Shape;281;p9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282" name="Google Shape;282;p9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83" name="Google Shape;283;p9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84" name="Google Shape;284;p9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85" name="Google Shape;285;p9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86" name="Google Shape;286;p9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87" name="Google Shape;287;p9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88" name="Google Shape;288;p9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89" name="Google Shape;289;p9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90" name="Google Shape;290;p9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91" name="Google Shape;291;p9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92" name="Google Shape;292;p9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93" name="Google Shape;293;p9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294" name="Google Shape;294;p9"/>
            <p:cNvGrpSpPr/>
            <p:nvPr/>
          </p:nvGrpSpPr>
          <p:grpSpPr>
            <a:xfrm flipH="1">
              <a:off x="705338" y="486238"/>
              <a:ext cx="877888" cy="469900"/>
              <a:chOff x="7327075" y="3825188"/>
              <a:chExt cx="877888" cy="469900"/>
            </a:xfrm>
          </p:grpSpPr>
          <p:sp>
            <p:nvSpPr>
              <p:cNvPr id="295" name="Google Shape;295;p9"/>
              <p:cNvSpPr/>
              <p:nvPr/>
            </p:nvSpPr>
            <p:spPr>
              <a:xfrm>
                <a:off x="7327075" y="3825188"/>
                <a:ext cx="877888" cy="469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97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96" name="Google Shape;296;p9"/>
              <p:cNvGrpSpPr/>
              <p:nvPr/>
            </p:nvGrpSpPr>
            <p:grpSpPr>
              <a:xfrm>
                <a:off x="7435371" y="3940000"/>
                <a:ext cx="667073" cy="204775"/>
                <a:chOff x="5848350" y="2788450"/>
                <a:chExt cx="1285800" cy="204775"/>
              </a:xfrm>
            </p:grpSpPr>
            <p:cxnSp>
              <p:nvCxnSpPr>
                <p:cNvPr id="297" name="Google Shape;297;p9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98" name="Google Shape;298;p9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99" name="Google Shape;299;p9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300" name="Google Shape;300;p9"/>
            <p:cNvGrpSpPr/>
            <p:nvPr/>
          </p:nvGrpSpPr>
          <p:grpSpPr>
            <a:xfrm>
              <a:off x="1432201" y="1075788"/>
              <a:ext cx="879475" cy="1439864"/>
              <a:chOff x="704550" y="2022613"/>
              <a:chExt cx="879475" cy="1439864"/>
            </a:xfrm>
          </p:grpSpPr>
          <p:sp>
            <p:nvSpPr>
              <p:cNvPr id="301" name="Google Shape;301;p9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avLst/>
                <a:gdLst/>
                <a:ahLst/>
                <a:cxnLst/>
                <a:rect l="l" t="t" r="r" b="b"/>
                <a:pathLst>
                  <a:path w="368" h="602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302" name="Google Shape;302;p9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303" name="Google Shape;303;p9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04" name="Google Shape;304;p9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05" name="Google Shape;305;p9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06" name="Google Shape;306;p9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07" name="Google Shape;307;p9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08" name="Google Shape;308;p9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09" name="Google Shape;309;p9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10" name="Google Shape;310;p9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11" name="Google Shape;311;p9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12" name="Google Shape;312;p9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13" name="Google Shape;313;p9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14" name="Google Shape;314;p9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0"/>
          <p:cNvSpPr>
            <a:spLocks noGrp="1"/>
          </p:cNvSpPr>
          <p:nvPr>
            <p:ph type="pic" idx="2"/>
          </p:nvPr>
        </p:nvSpPr>
        <p:spPr>
          <a:xfrm>
            <a:off x="-28875" y="-38475"/>
            <a:ext cx="9217200" cy="5224200"/>
          </a:xfrm>
          <a:prstGeom prst="rect">
            <a:avLst/>
          </a:prstGeom>
          <a:noFill/>
          <a:ln>
            <a:noFill/>
          </a:ln>
        </p:spPr>
      </p:sp>
      <p:sp>
        <p:nvSpPr>
          <p:cNvPr id="317" name="Google Shape;317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4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42" name="Google Shape;342;p13"/>
          <p:cNvSpPr txBox="1">
            <a:spLocks noGrp="1"/>
          </p:cNvSpPr>
          <p:nvPr>
            <p:ph type="title" idx="2" hasCustomPrompt="1"/>
          </p:nvPr>
        </p:nvSpPr>
        <p:spPr>
          <a:xfrm>
            <a:off x="1410525" y="1366138"/>
            <a:ext cx="7176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43" name="Google Shape;343;p13"/>
          <p:cNvSpPr txBox="1">
            <a:spLocks noGrp="1"/>
          </p:cNvSpPr>
          <p:nvPr>
            <p:ph type="title" idx="3" hasCustomPrompt="1"/>
          </p:nvPr>
        </p:nvSpPr>
        <p:spPr>
          <a:xfrm>
            <a:off x="1430775" y="2659463"/>
            <a:ext cx="7176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44" name="Google Shape;344;p13"/>
          <p:cNvSpPr txBox="1">
            <a:spLocks noGrp="1"/>
          </p:cNvSpPr>
          <p:nvPr>
            <p:ph type="title" idx="4" hasCustomPrompt="1"/>
          </p:nvPr>
        </p:nvSpPr>
        <p:spPr>
          <a:xfrm>
            <a:off x="3768872" y="1366138"/>
            <a:ext cx="7176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45" name="Google Shape;345;p13"/>
          <p:cNvSpPr txBox="1">
            <a:spLocks noGrp="1"/>
          </p:cNvSpPr>
          <p:nvPr>
            <p:ph type="title" idx="5" hasCustomPrompt="1"/>
          </p:nvPr>
        </p:nvSpPr>
        <p:spPr>
          <a:xfrm>
            <a:off x="3789122" y="2659463"/>
            <a:ext cx="7176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46" name="Google Shape;346;p13"/>
          <p:cNvSpPr txBox="1">
            <a:spLocks noGrp="1"/>
          </p:cNvSpPr>
          <p:nvPr>
            <p:ph type="title" idx="6" hasCustomPrompt="1"/>
          </p:nvPr>
        </p:nvSpPr>
        <p:spPr>
          <a:xfrm>
            <a:off x="6127220" y="1366138"/>
            <a:ext cx="7176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47" name="Google Shape;347;p13"/>
          <p:cNvSpPr txBox="1">
            <a:spLocks noGrp="1"/>
          </p:cNvSpPr>
          <p:nvPr>
            <p:ph type="title" idx="7" hasCustomPrompt="1"/>
          </p:nvPr>
        </p:nvSpPr>
        <p:spPr>
          <a:xfrm>
            <a:off x="6147470" y="2659463"/>
            <a:ext cx="7176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48" name="Google Shape;348;p13"/>
          <p:cNvSpPr txBox="1">
            <a:spLocks noGrp="1"/>
          </p:cNvSpPr>
          <p:nvPr>
            <p:ph type="subTitle" idx="1"/>
          </p:nvPr>
        </p:nvSpPr>
        <p:spPr>
          <a:xfrm>
            <a:off x="1410525" y="1813749"/>
            <a:ext cx="20142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349" name="Google Shape;349;p13"/>
          <p:cNvSpPr txBox="1">
            <a:spLocks noGrp="1"/>
          </p:cNvSpPr>
          <p:nvPr>
            <p:ph type="subTitle" idx="8"/>
          </p:nvPr>
        </p:nvSpPr>
        <p:spPr>
          <a:xfrm>
            <a:off x="3768872" y="1813749"/>
            <a:ext cx="20142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350" name="Google Shape;350;p13"/>
          <p:cNvSpPr txBox="1">
            <a:spLocks noGrp="1"/>
          </p:cNvSpPr>
          <p:nvPr>
            <p:ph type="subTitle" idx="9"/>
          </p:nvPr>
        </p:nvSpPr>
        <p:spPr>
          <a:xfrm>
            <a:off x="6127220" y="1813749"/>
            <a:ext cx="20142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351" name="Google Shape;351;p13"/>
          <p:cNvSpPr txBox="1">
            <a:spLocks noGrp="1"/>
          </p:cNvSpPr>
          <p:nvPr>
            <p:ph type="subTitle" idx="13"/>
          </p:nvPr>
        </p:nvSpPr>
        <p:spPr>
          <a:xfrm>
            <a:off x="1430775" y="3107074"/>
            <a:ext cx="20142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352" name="Google Shape;352;p13"/>
          <p:cNvSpPr txBox="1">
            <a:spLocks noGrp="1"/>
          </p:cNvSpPr>
          <p:nvPr>
            <p:ph type="subTitle" idx="14"/>
          </p:nvPr>
        </p:nvSpPr>
        <p:spPr>
          <a:xfrm>
            <a:off x="3789122" y="3107074"/>
            <a:ext cx="20142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353" name="Google Shape;353;p13"/>
          <p:cNvSpPr txBox="1">
            <a:spLocks noGrp="1"/>
          </p:cNvSpPr>
          <p:nvPr>
            <p:ph type="subTitle" idx="15"/>
          </p:nvPr>
        </p:nvSpPr>
        <p:spPr>
          <a:xfrm>
            <a:off x="6147470" y="3107074"/>
            <a:ext cx="20142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cxnSp>
        <p:nvCxnSpPr>
          <p:cNvPr id="354" name="Google Shape;354;p13"/>
          <p:cNvCxnSpPr/>
          <p:nvPr/>
        </p:nvCxnSpPr>
        <p:spPr>
          <a:xfrm>
            <a:off x="537725" y="-215075"/>
            <a:ext cx="0" cy="1052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55" name="Google Shape;355;p13"/>
          <p:cNvGrpSpPr/>
          <p:nvPr/>
        </p:nvGrpSpPr>
        <p:grpSpPr>
          <a:xfrm flipH="1">
            <a:off x="693200" y="4402900"/>
            <a:ext cx="1544638" cy="528638"/>
            <a:chOff x="5728088" y="2646488"/>
            <a:chExt cx="1544638" cy="528638"/>
          </a:xfrm>
        </p:grpSpPr>
        <p:sp>
          <p:nvSpPr>
            <p:cNvPr id="356" name="Google Shape;356;p13"/>
            <p:cNvSpPr/>
            <p:nvPr/>
          </p:nvSpPr>
          <p:spPr>
            <a:xfrm flipH="1">
              <a:off x="5728088" y="2646488"/>
              <a:ext cx="1544638" cy="528638"/>
            </a:xfrm>
            <a:custGeom>
              <a:avLst/>
              <a:gdLst/>
              <a:ahLst/>
              <a:cxnLst/>
              <a:rect l="l" t="t" r="r" b="b"/>
              <a:pathLst>
                <a:path w="646" h="221" extrusionOk="0">
                  <a:moveTo>
                    <a:pt x="620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12" y="0"/>
                    <a:pt x="0" y="12"/>
                    <a:pt x="0" y="26"/>
                  </a:cubicBezTo>
                  <a:cubicBezTo>
                    <a:pt x="0" y="183"/>
                    <a:pt x="0" y="183"/>
                    <a:pt x="0" y="183"/>
                  </a:cubicBezTo>
                  <a:cubicBezTo>
                    <a:pt x="0" y="197"/>
                    <a:pt x="12" y="208"/>
                    <a:pt x="26" y="208"/>
                  </a:cubicBezTo>
                  <a:cubicBezTo>
                    <a:pt x="588" y="208"/>
                    <a:pt x="588" y="208"/>
                    <a:pt x="588" y="208"/>
                  </a:cubicBezTo>
                  <a:cubicBezTo>
                    <a:pt x="589" y="212"/>
                    <a:pt x="591" y="215"/>
                    <a:pt x="594" y="218"/>
                  </a:cubicBezTo>
                  <a:cubicBezTo>
                    <a:pt x="597" y="220"/>
                    <a:pt x="601" y="221"/>
                    <a:pt x="604" y="221"/>
                  </a:cubicBezTo>
                  <a:cubicBezTo>
                    <a:pt x="605" y="221"/>
                    <a:pt x="605" y="221"/>
                    <a:pt x="606" y="221"/>
                  </a:cubicBezTo>
                  <a:cubicBezTo>
                    <a:pt x="606" y="221"/>
                    <a:pt x="606" y="221"/>
                    <a:pt x="606" y="221"/>
                  </a:cubicBezTo>
                  <a:cubicBezTo>
                    <a:pt x="606" y="220"/>
                    <a:pt x="606" y="220"/>
                    <a:pt x="606" y="220"/>
                  </a:cubicBezTo>
                  <a:cubicBezTo>
                    <a:pt x="604" y="217"/>
                    <a:pt x="604" y="212"/>
                    <a:pt x="604" y="208"/>
                  </a:cubicBezTo>
                  <a:cubicBezTo>
                    <a:pt x="620" y="208"/>
                    <a:pt x="620" y="208"/>
                    <a:pt x="620" y="208"/>
                  </a:cubicBezTo>
                  <a:cubicBezTo>
                    <a:pt x="634" y="208"/>
                    <a:pt x="646" y="197"/>
                    <a:pt x="646" y="183"/>
                  </a:cubicBezTo>
                  <a:cubicBezTo>
                    <a:pt x="646" y="26"/>
                    <a:pt x="646" y="26"/>
                    <a:pt x="646" y="26"/>
                  </a:cubicBezTo>
                  <a:cubicBezTo>
                    <a:pt x="646" y="12"/>
                    <a:pt x="634" y="0"/>
                    <a:pt x="620" y="0"/>
                  </a:cubicBezTo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57" name="Google Shape;357;p13"/>
            <p:cNvGrpSpPr/>
            <p:nvPr/>
          </p:nvGrpSpPr>
          <p:grpSpPr>
            <a:xfrm>
              <a:off x="5857513" y="2784594"/>
              <a:ext cx="1285800" cy="204775"/>
              <a:chOff x="5848350" y="2788450"/>
              <a:chExt cx="1285800" cy="204775"/>
            </a:xfrm>
          </p:grpSpPr>
          <p:cxnSp>
            <p:nvCxnSpPr>
              <p:cNvPr id="358" name="Google Shape;358;p13"/>
              <p:cNvCxnSpPr/>
              <p:nvPr/>
            </p:nvCxnSpPr>
            <p:spPr>
              <a:xfrm>
                <a:off x="5848350" y="2788450"/>
                <a:ext cx="1285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9" name="Google Shape;359;p13"/>
              <p:cNvCxnSpPr/>
              <p:nvPr/>
            </p:nvCxnSpPr>
            <p:spPr>
              <a:xfrm>
                <a:off x="5848350" y="2890838"/>
                <a:ext cx="1285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0" name="Google Shape;360;p13"/>
              <p:cNvCxnSpPr/>
              <p:nvPr/>
            </p:nvCxnSpPr>
            <p:spPr>
              <a:xfrm>
                <a:off x="5848350" y="2993225"/>
                <a:ext cx="6405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361" name="Google Shape;361;p13"/>
          <p:cNvGrpSpPr/>
          <p:nvPr/>
        </p:nvGrpSpPr>
        <p:grpSpPr>
          <a:xfrm>
            <a:off x="-338687" y="2735663"/>
            <a:ext cx="879475" cy="1439864"/>
            <a:chOff x="-338687" y="2625063"/>
            <a:chExt cx="879475" cy="1439864"/>
          </a:xfrm>
        </p:grpSpPr>
        <p:sp>
          <p:nvSpPr>
            <p:cNvPr id="362" name="Google Shape;362;p13"/>
            <p:cNvSpPr/>
            <p:nvPr/>
          </p:nvSpPr>
          <p:spPr>
            <a:xfrm>
              <a:off x="-338687" y="2625063"/>
              <a:ext cx="879475" cy="1439864"/>
            </a:xfrm>
            <a:custGeom>
              <a:avLst/>
              <a:gdLst/>
              <a:ahLst/>
              <a:cxnLst/>
              <a:rect l="l" t="t" r="r" b="b"/>
              <a:pathLst>
                <a:path w="368" h="602" extrusionOk="0">
                  <a:moveTo>
                    <a:pt x="342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12" y="0"/>
                    <a:pt x="0" y="14"/>
                    <a:pt x="0" y="28"/>
                  </a:cubicBezTo>
                  <a:cubicBezTo>
                    <a:pt x="0" y="563"/>
                    <a:pt x="0" y="563"/>
                    <a:pt x="0" y="563"/>
                  </a:cubicBezTo>
                  <a:cubicBezTo>
                    <a:pt x="0" y="577"/>
                    <a:pt x="12" y="589"/>
                    <a:pt x="26" y="589"/>
                  </a:cubicBezTo>
                  <a:cubicBezTo>
                    <a:pt x="310" y="589"/>
                    <a:pt x="310" y="589"/>
                    <a:pt x="310" y="589"/>
                  </a:cubicBezTo>
                  <a:cubicBezTo>
                    <a:pt x="310" y="592"/>
                    <a:pt x="313" y="596"/>
                    <a:pt x="315" y="598"/>
                  </a:cubicBezTo>
                  <a:cubicBezTo>
                    <a:pt x="318" y="600"/>
                    <a:pt x="322" y="602"/>
                    <a:pt x="326" y="602"/>
                  </a:cubicBezTo>
                  <a:cubicBezTo>
                    <a:pt x="327" y="602"/>
                    <a:pt x="327" y="602"/>
                    <a:pt x="327" y="602"/>
                  </a:cubicBezTo>
                  <a:cubicBezTo>
                    <a:pt x="328" y="602"/>
                    <a:pt x="328" y="602"/>
                    <a:pt x="328" y="602"/>
                  </a:cubicBezTo>
                  <a:cubicBezTo>
                    <a:pt x="328" y="601"/>
                    <a:pt x="328" y="601"/>
                    <a:pt x="328" y="601"/>
                  </a:cubicBezTo>
                  <a:cubicBezTo>
                    <a:pt x="326" y="597"/>
                    <a:pt x="326" y="593"/>
                    <a:pt x="326" y="589"/>
                  </a:cubicBezTo>
                  <a:cubicBezTo>
                    <a:pt x="342" y="589"/>
                    <a:pt x="342" y="589"/>
                    <a:pt x="342" y="589"/>
                  </a:cubicBezTo>
                  <a:cubicBezTo>
                    <a:pt x="356" y="589"/>
                    <a:pt x="368" y="577"/>
                    <a:pt x="368" y="563"/>
                  </a:cubicBezTo>
                  <a:cubicBezTo>
                    <a:pt x="368" y="25"/>
                    <a:pt x="368" y="25"/>
                    <a:pt x="368" y="25"/>
                  </a:cubicBezTo>
                  <a:cubicBezTo>
                    <a:pt x="368" y="11"/>
                    <a:pt x="356" y="0"/>
                    <a:pt x="342" y="0"/>
                  </a:cubicBez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63" name="Google Shape;363;p13"/>
            <p:cNvGrpSpPr/>
            <p:nvPr/>
          </p:nvGrpSpPr>
          <p:grpSpPr>
            <a:xfrm flipH="1">
              <a:off x="-203750" y="2784863"/>
              <a:ext cx="609600" cy="1117540"/>
              <a:chOff x="7453338" y="715125"/>
              <a:chExt cx="609600" cy="1117540"/>
            </a:xfrm>
          </p:grpSpPr>
          <p:cxnSp>
            <p:nvCxnSpPr>
              <p:cNvPr id="364" name="Google Shape;364;p13"/>
              <p:cNvCxnSpPr/>
              <p:nvPr/>
            </p:nvCxnSpPr>
            <p:spPr>
              <a:xfrm>
                <a:off x="7453338" y="715125"/>
                <a:ext cx="60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5" name="Google Shape;365;p13"/>
              <p:cNvCxnSpPr/>
              <p:nvPr/>
            </p:nvCxnSpPr>
            <p:spPr>
              <a:xfrm>
                <a:off x="7453338" y="816720"/>
                <a:ext cx="60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6" name="Google Shape;366;p13"/>
              <p:cNvCxnSpPr/>
              <p:nvPr/>
            </p:nvCxnSpPr>
            <p:spPr>
              <a:xfrm>
                <a:off x="7453338" y="918314"/>
                <a:ext cx="60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7" name="Google Shape;367;p13"/>
              <p:cNvCxnSpPr/>
              <p:nvPr/>
            </p:nvCxnSpPr>
            <p:spPr>
              <a:xfrm>
                <a:off x="7453338" y="1019909"/>
                <a:ext cx="60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8" name="Google Shape;368;p13"/>
              <p:cNvCxnSpPr/>
              <p:nvPr/>
            </p:nvCxnSpPr>
            <p:spPr>
              <a:xfrm>
                <a:off x="7453338" y="1121503"/>
                <a:ext cx="60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9" name="Google Shape;369;p13"/>
              <p:cNvCxnSpPr/>
              <p:nvPr/>
            </p:nvCxnSpPr>
            <p:spPr>
              <a:xfrm>
                <a:off x="7453338" y="1223098"/>
                <a:ext cx="60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0" name="Google Shape;370;p13"/>
              <p:cNvCxnSpPr/>
              <p:nvPr/>
            </p:nvCxnSpPr>
            <p:spPr>
              <a:xfrm>
                <a:off x="7453338" y="1324692"/>
                <a:ext cx="60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1" name="Google Shape;371;p13"/>
              <p:cNvCxnSpPr/>
              <p:nvPr/>
            </p:nvCxnSpPr>
            <p:spPr>
              <a:xfrm>
                <a:off x="7453338" y="1426287"/>
                <a:ext cx="60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2" name="Google Shape;372;p13"/>
              <p:cNvCxnSpPr/>
              <p:nvPr/>
            </p:nvCxnSpPr>
            <p:spPr>
              <a:xfrm>
                <a:off x="7453338" y="1527881"/>
                <a:ext cx="60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3" name="Google Shape;373;p13"/>
              <p:cNvCxnSpPr/>
              <p:nvPr/>
            </p:nvCxnSpPr>
            <p:spPr>
              <a:xfrm>
                <a:off x="7453338" y="1629476"/>
                <a:ext cx="60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4" name="Google Shape;374;p13"/>
              <p:cNvCxnSpPr/>
              <p:nvPr/>
            </p:nvCxnSpPr>
            <p:spPr>
              <a:xfrm>
                <a:off x="7453338" y="1731070"/>
                <a:ext cx="60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5" name="Google Shape;375;p13"/>
              <p:cNvCxnSpPr/>
              <p:nvPr/>
            </p:nvCxnSpPr>
            <p:spPr>
              <a:xfrm>
                <a:off x="7453338" y="1832665"/>
                <a:ext cx="2802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376" name="Google Shape;376;p13"/>
          <p:cNvGrpSpPr/>
          <p:nvPr/>
        </p:nvGrpSpPr>
        <p:grpSpPr>
          <a:xfrm>
            <a:off x="-403362" y="4931551"/>
            <a:ext cx="877888" cy="469900"/>
            <a:chOff x="2079875" y="3121151"/>
            <a:chExt cx="877888" cy="469900"/>
          </a:xfrm>
        </p:grpSpPr>
        <p:sp>
          <p:nvSpPr>
            <p:cNvPr id="377" name="Google Shape;377;p13"/>
            <p:cNvSpPr/>
            <p:nvPr/>
          </p:nvSpPr>
          <p:spPr>
            <a:xfrm>
              <a:off x="2079875" y="3121150"/>
              <a:ext cx="877888" cy="469900"/>
            </a:xfrm>
            <a:custGeom>
              <a:avLst/>
              <a:gdLst/>
              <a:ahLst/>
              <a:cxnLst/>
              <a:rect l="l" t="t" r="r" b="b"/>
              <a:pathLst>
                <a:path w="367" h="197" extrusionOk="0">
                  <a:moveTo>
                    <a:pt x="342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12" y="0"/>
                    <a:pt x="0" y="14"/>
                    <a:pt x="0" y="28"/>
                  </a:cubicBezTo>
                  <a:cubicBezTo>
                    <a:pt x="0" y="158"/>
                    <a:pt x="0" y="158"/>
                    <a:pt x="0" y="158"/>
                  </a:cubicBezTo>
                  <a:cubicBezTo>
                    <a:pt x="0" y="172"/>
                    <a:pt x="12" y="184"/>
                    <a:pt x="26" y="184"/>
                  </a:cubicBezTo>
                  <a:cubicBezTo>
                    <a:pt x="309" y="184"/>
                    <a:pt x="309" y="184"/>
                    <a:pt x="309" y="184"/>
                  </a:cubicBezTo>
                  <a:cubicBezTo>
                    <a:pt x="310" y="187"/>
                    <a:pt x="312" y="191"/>
                    <a:pt x="315" y="193"/>
                  </a:cubicBezTo>
                  <a:cubicBezTo>
                    <a:pt x="318" y="196"/>
                    <a:pt x="322" y="197"/>
                    <a:pt x="326" y="197"/>
                  </a:cubicBezTo>
                  <a:cubicBezTo>
                    <a:pt x="326" y="197"/>
                    <a:pt x="327" y="197"/>
                    <a:pt x="327" y="197"/>
                  </a:cubicBezTo>
                  <a:cubicBezTo>
                    <a:pt x="328" y="197"/>
                    <a:pt x="328" y="197"/>
                    <a:pt x="328" y="197"/>
                  </a:cubicBezTo>
                  <a:cubicBezTo>
                    <a:pt x="328" y="196"/>
                    <a:pt x="328" y="196"/>
                    <a:pt x="328" y="196"/>
                  </a:cubicBezTo>
                  <a:cubicBezTo>
                    <a:pt x="326" y="192"/>
                    <a:pt x="325" y="188"/>
                    <a:pt x="326" y="184"/>
                  </a:cubicBezTo>
                  <a:cubicBezTo>
                    <a:pt x="342" y="184"/>
                    <a:pt x="342" y="184"/>
                    <a:pt x="342" y="184"/>
                  </a:cubicBezTo>
                  <a:cubicBezTo>
                    <a:pt x="356" y="184"/>
                    <a:pt x="367" y="172"/>
                    <a:pt x="367" y="158"/>
                  </a:cubicBezTo>
                  <a:cubicBezTo>
                    <a:pt x="367" y="25"/>
                    <a:pt x="367" y="25"/>
                    <a:pt x="367" y="25"/>
                  </a:cubicBezTo>
                  <a:cubicBezTo>
                    <a:pt x="367" y="11"/>
                    <a:pt x="356" y="0"/>
                    <a:pt x="342" y="0"/>
                  </a:cubicBezTo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78" name="Google Shape;378;p13"/>
            <p:cNvGrpSpPr/>
            <p:nvPr/>
          </p:nvGrpSpPr>
          <p:grpSpPr>
            <a:xfrm>
              <a:off x="2181689" y="3241906"/>
              <a:ext cx="674400" cy="203189"/>
              <a:chOff x="2181677" y="2165344"/>
              <a:chExt cx="674400" cy="203189"/>
            </a:xfrm>
          </p:grpSpPr>
          <p:cxnSp>
            <p:nvCxnSpPr>
              <p:cNvPr id="379" name="Google Shape;379;p13"/>
              <p:cNvCxnSpPr/>
              <p:nvPr/>
            </p:nvCxnSpPr>
            <p:spPr>
              <a:xfrm>
                <a:off x="2181677" y="2165344"/>
                <a:ext cx="674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0" name="Google Shape;380;p13"/>
              <p:cNvCxnSpPr/>
              <p:nvPr/>
            </p:nvCxnSpPr>
            <p:spPr>
              <a:xfrm>
                <a:off x="2181677" y="2266938"/>
                <a:ext cx="674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1" name="Google Shape;381;p13"/>
              <p:cNvCxnSpPr/>
              <p:nvPr/>
            </p:nvCxnSpPr>
            <p:spPr>
              <a:xfrm>
                <a:off x="2181677" y="2368533"/>
                <a:ext cx="674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382" name="Google Shape;382;p13"/>
          <p:cNvGrpSpPr/>
          <p:nvPr/>
        </p:nvGrpSpPr>
        <p:grpSpPr>
          <a:xfrm>
            <a:off x="237492" y="4402900"/>
            <a:ext cx="303300" cy="311400"/>
            <a:chOff x="1663317" y="971900"/>
            <a:chExt cx="303300" cy="311400"/>
          </a:xfrm>
        </p:grpSpPr>
        <p:sp>
          <p:nvSpPr>
            <p:cNvPr id="383" name="Google Shape;383;p13"/>
            <p:cNvSpPr/>
            <p:nvPr/>
          </p:nvSpPr>
          <p:spPr>
            <a:xfrm>
              <a:off x="1663317" y="971900"/>
              <a:ext cx="303300" cy="311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84" name="Google Shape;384;p13"/>
            <p:cNvSpPr/>
            <p:nvPr/>
          </p:nvSpPr>
          <p:spPr>
            <a:xfrm>
              <a:off x="1712517" y="1025150"/>
              <a:ext cx="204900" cy="204900"/>
            </a:xfrm>
            <a:prstGeom prst="mathPlus">
              <a:avLst>
                <a:gd name="adj1" fmla="val 23520"/>
              </a:avLst>
            </a:pr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9" name="Google Shape;709;p23"/>
          <p:cNvGrpSpPr/>
          <p:nvPr/>
        </p:nvGrpSpPr>
        <p:grpSpPr>
          <a:xfrm>
            <a:off x="326250" y="4505375"/>
            <a:ext cx="8491500" cy="318625"/>
            <a:chOff x="326250" y="4505375"/>
            <a:chExt cx="8491500" cy="318625"/>
          </a:xfrm>
        </p:grpSpPr>
        <p:sp>
          <p:nvSpPr>
            <p:cNvPr id="710" name="Google Shape;710;p23"/>
            <p:cNvSpPr/>
            <p:nvPr/>
          </p:nvSpPr>
          <p:spPr>
            <a:xfrm>
              <a:off x="326250" y="4505400"/>
              <a:ext cx="8491500" cy="3186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711" name="Google Shape;711;p23"/>
            <p:cNvGrpSpPr/>
            <p:nvPr/>
          </p:nvGrpSpPr>
          <p:grpSpPr>
            <a:xfrm>
              <a:off x="8361877" y="4505375"/>
              <a:ext cx="455613" cy="318598"/>
              <a:chOff x="8362100" y="4505388"/>
              <a:chExt cx="455613" cy="315913"/>
            </a:xfrm>
          </p:grpSpPr>
          <p:sp>
            <p:nvSpPr>
              <p:cNvPr id="712" name="Google Shape;712;p23"/>
              <p:cNvSpPr/>
              <p:nvPr/>
            </p:nvSpPr>
            <p:spPr>
              <a:xfrm>
                <a:off x="8362100" y="4505388"/>
                <a:ext cx="455613" cy="315913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32" extrusionOk="0">
                    <a:moveTo>
                      <a:pt x="0" y="132"/>
                    </a:moveTo>
                    <a:cubicBezTo>
                      <a:pt x="124" y="132"/>
                      <a:pt x="124" y="132"/>
                      <a:pt x="124" y="132"/>
                    </a:cubicBezTo>
                    <a:cubicBezTo>
                      <a:pt x="160" y="132"/>
                      <a:pt x="190" y="102"/>
                      <a:pt x="190" y="66"/>
                    </a:cubicBezTo>
                    <a:cubicBezTo>
                      <a:pt x="190" y="29"/>
                      <a:pt x="160" y="0"/>
                      <a:pt x="124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3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713" name="Google Shape;713;p23"/>
              <p:cNvGrpSpPr/>
              <p:nvPr/>
            </p:nvGrpSpPr>
            <p:grpSpPr>
              <a:xfrm>
                <a:off x="8477349" y="4595021"/>
                <a:ext cx="161419" cy="156795"/>
                <a:chOff x="10138900" y="2314588"/>
                <a:chExt cx="165101" cy="160338"/>
              </a:xfrm>
            </p:grpSpPr>
            <p:sp>
              <p:nvSpPr>
                <p:cNvPr id="714" name="Google Shape;714;p23"/>
                <p:cNvSpPr/>
                <p:nvPr/>
              </p:nvSpPr>
              <p:spPr>
                <a:xfrm>
                  <a:off x="10138900" y="2314588"/>
                  <a:ext cx="165100" cy="160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" h="67" extrusionOk="0">
                      <a:moveTo>
                        <a:pt x="41" y="67"/>
                      </a:moveTo>
                      <a:cubicBezTo>
                        <a:pt x="41" y="67"/>
                        <a:pt x="41" y="67"/>
                        <a:pt x="41" y="67"/>
                      </a:cubicBezTo>
                      <a:cubicBezTo>
                        <a:pt x="40" y="67"/>
                        <a:pt x="40" y="67"/>
                        <a:pt x="40" y="66"/>
                      </a:cubicBezTo>
                      <a:cubicBezTo>
                        <a:pt x="33" y="34"/>
                        <a:pt x="33" y="34"/>
                        <a:pt x="33" y="34"/>
                      </a:cubicBezTo>
                      <a:cubicBezTo>
                        <a:pt x="1" y="25"/>
                        <a:pt x="1" y="25"/>
                        <a:pt x="1" y="25"/>
                      </a:cubicBezTo>
                      <a:cubicBezTo>
                        <a:pt x="0" y="25"/>
                        <a:pt x="0" y="25"/>
                        <a:pt x="0" y="24"/>
                      </a:cubicBezTo>
                      <a:cubicBezTo>
                        <a:pt x="0" y="24"/>
                        <a:pt x="0" y="23"/>
                        <a:pt x="1" y="23"/>
                      </a:cubicBezTo>
                      <a:cubicBezTo>
                        <a:pt x="68" y="0"/>
                        <a:pt x="68" y="0"/>
                        <a:pt x="68" y="0"/>
                      </a:cubicBezTo>
                      <a:cubicBezTo>
                        <a:pt x="68" y="0"/>
                        <a:pt x="69" y="0"/>
                        <a:pt x="69" y="0"/>
                      </a:cubicBezTo>
                      <a:cubicBezTo>
                        <a:pt x="69" y="1"/>
                        <a:pt x="69" y="1"/>
                        <a:pt x="69" y="2"/>
                      </a:cubicBezTo>
                      <a:cubicBezTo>
                        <a:pt x="42" y="67"/>
                        <a:pt x="42" y="67"/>
                        <a:pt x="42" y="67"/>
                      </a:cubicBezTo>
                      <a:cubicBezTo>
                        <a:pt x="42" y="67"/>
                        <a:pt x="41" y="67"/>
                        <a:pt x="41" y="67"/>
                      </a:cubicBezTo>
                      <a:close/>
                      <a:moveTo>
                        <a:pt x="5" y="24"/>
                      </a:moveTo>
                      <a:cubicBezTo>
                        <a:pt x="34" y="32"/>
                        <a:pt x="34" y="32"/>
                        <a:pt x="34" y="32"/>
                      </a:cubicBezTo>
                      <a:cubicBezTo>
                        <a:pt x="35" y="32"/>
                        <a:pt x="35" y="32"/>
                        <a:pt x="35" y="33"/>
                      </a:cubicBezTo>
                      <a:cubicBezTo>
                        <a:pt x="41" y="62"/>
                        <a:pt x="41" y="62"/>
                        <a:pt x="41" y="62"/>
                      </a:cubicBezTo>
                      <a:cubicBezTo>
                        <a:pt x="66" y="3"/>
                        <a:pt x="66" y="3"/>
                        <a:pt x="66" y="3"/>
                      </a:cubicBezTo>
                      <a:lnTo>
                        <a:pt x="5" y="24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15" name="Google Shape;715;p23"/>
                <p:cNvSpPr/>
                <p:nvPr/>
              </p:nvSpPr>
              <p:spPr>
                <a:xfrm>
                  <a:off x="10216688" y="2314588"/>
                  <a:ext cx="87313" cy="80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" h="51" extrusionOk="0">
                      <a:moveTo>
                        <a:pt x="3" y="51"/>
                      </a:moveTo>
                      <a:lnTo>
                        <a:pt x="0" y="48"/>
                      </a:lnTo>
                      <a:lnTo>
                        <a:pt x="52" y="0"/>
                      </a:lnTo>
                      <a:lnTo>
                        <a:pt x="55" y="3"/>
                      </a:lnTo>
                      <a:lnTo>
                        <a:pt x="3" y="5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sp>
        <p:nvSpPr>
          <p:cNvPr id="716" name="Google Shape;716;p23"/>
          <p:cNvSpPr txBox="1">
            <a:spLocks noGrp="1"/>
          </p:cNvSpPr>
          <p:nvPr>
            <p:ph type="title"/>
          </p:nvPr>
        </p:nvSpPr>
        <p:spPr>
          <a:xfrm>
            <a:off x="3752275" y="641900"/>
            <a:ext cx="3950700" cy="9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5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17" name="Google Shape;717;p23"/>
          <p:cNvSpPr txBox="1">
            <a:spLocks noGrp="1"/>
          </p:cNvSpPr>
          <p:nvPr>
            <p:ph type="subTitle" idx="1"/>
          </p:nvPr>
        </p:nvSpPr>
        <p:spPr>
          <a:xfrm>
            <a:off x="3752275" y="1694513"/>
            <a:ext cx="3950700" cy="9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18" name="Google Shape;718;p23"/>
          <p:cNvSpPr txBox="1"/>
          <p:nvPr/>
        </p:nvSpPr>
        <p:spPr>
          <a:xfrm>
            <a:off x="3752275" y="3459550"/>
            <a:ext cx="46785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CREDITS:</a:t>
            </a: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This presentation template was created by </a:t>
            </a:r>
            <a:r>
              <a:rPr lang="en" sz="1200" b="1" u="sng">
                <a:solidFill>
                  <a:schemeClr val="hlink"/>
                </a:solidFill>
                <a:latin typeface="Barlow"/>
                <a:ea typeface="Barlow"/>
                <a:cs typeface="Barlow"/>
                <a:sym typeface="Barlow"/>
                <a:hlinkClick r:id="rId2"/>
              </a:rPr>
              <a:t>Slidesgo</a:t>
            </a: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endParaRPr sz="1200" b="1" u="sng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719" name="Google Shape;719;p23"/>
          <p:cNvSpPr/>
          <p:nvPr/>
        </p:nvSpPr>
        <p:spPr>
          <a:xfrm>
            <a:off x="7661600" y="228100"/>
            <a:ext cx="303300" cy="3114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20" name="Google Shape;720;p23"/>
          <p:cNvSpPr/>
          <p:nvPr/>
        </p:nvSpPr>
        <p:spPr>
          <a:xfrm>
            <a:off x="8088017" y="228100"/>
            <a:ext cx="303300" cy="3114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21" name="Google Shape;721;p23"/>
          <p:cNvSpPr/>
          <p:nvPr/>
        </p:nvSpPr>
        <p:spPr>
          <a:xfrm>
            <a:off x="8514434" y="228100"/>
            <a:ext cx="303300" cy="3114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22" name="Google Shape;722;p23"/>
          <p:cNvSpPr/>
          <p:nvPr/>
        </p:nvSpPr>
        <p:spPr>
          <a:xfrm>
            <a:off x="8137217" y="281350"/>
            <a:ext cx="204900" cy="204900"/>
          </a:xfrm>
          <a:prstGeom prst="mathPlus">
            <a:avLst>
              <a:gd name="adj1" fmla="val 2352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23" name="Google Shape;723;p23"/>
          <p:cNvSpPr/>
          <p:nvPr/>
        </p:nvSpPr>
        <p:spPr>
          <a:xfrm>
            <a:off x="8581334" y="299200"/>
            <a:ext cx="169500" cy="169200"/>
          </a:xfrm>
          <a:prstGeom prst="flowChartMagneticTap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724" name="Google Shape;724;p23"/>
          <p:cNvGrpSpPr/>
          <p:nvPr/>
        </p:nvGrpSpPr>
        <p:grpSpPr>
          <a:xfrm>
            <a:off x="7717068" y="305376"/>
            <a:ext cx="192347" cy="156850"/>
            <a:chOff x="2244725" y="192088"/>
            <a:chExt cx="7724774" cy="6299200"/>
          </a:xfrm>
        </p:grpSpPr>
        <p:sp>
          <p:nvSpPr>
            <p:cNvPr id="725" name="Google Shape;725;p23"/>
            <p:cNvSpPr/>
            <p:nvPr/>
          </p:nvSpPr>
          <p:spPr>
            <a:xfrm>
              <a:off x="2244725" y="192088"/>
              <a:ext cx="7724774" cy="2182813"/>
            </a:xfrm>
            <a:custGeom>
              <a:avLst/>
              <a:gdLst/>
              <a:ahLst/>
              <a:cxnLst/>
              <a:rect l="l" t="t" r="r" b="b"/>
              <a:pathLst>
                <a:path w="2050" h="579" extrusionOk="0">
                  <a:moveTo>
                    <a:pt x="0" y="500"/>
                  </a:moveTo>
                  <a:cubicBezTo>
                    <a:pt x="41" y="459"/>
                    <a:pt x="81" y="414"/>
                    <a:pt x="125" y="376"/>
                  </a:cubicBezTo>
                  <a:cubicBezTo>
                    <a:pt x="310" y="216"/>
                    <a:pt x="524" y="112"/>
                    <a:pt x="765" y="71"/>
                  </a:cubicBezTo>
                  <a:cubicBezTo>
                    <a:pt x="1179" y="0"/>
                    <a:pt x="1553" y="95"/>
                    <a:pt x="1883" y="355"/>
                  </a:cubicBezTo>
                  <a:cubicBezTo>
                    <a:pt x="1934" y="395"/>
                    <a:pt x="1980" y="442"/>
                    <a:pt x="2026" y="487"/>
                  </a:cubicBezTo>
                  <a:cubicBezTo>
                    <a:pt x="2050" y="510"/>
                    <a:pt x="2049" y="540"/>
                    <a:pt x="2028" y="560"/>
                  </a:cubicBezTo>
                  <a:cubicBezTo>
                    <a:pt x="2007" y="579"/>
                    <a:pt x="1979" y="576"/>
                    <a:pt x="1956" y="553"/>
                  </a:cubicBezTo>
                  <a:cubicBezTo>
                    <a:pt x="1953" y="550"/>
                    <a:pt x="1950" y="547"/>
                    <a:pt x="1948" y="544"/>
                  </a:cubicBezTo>
                  <a:cubicBezTo>
                    <a:pt x="1820" y="410"/>
                    <a:pt x="1670" y="307"/>
                    <a:pt x="1497" y="238"/>
                  </a:cubicBezTo>
                  <a:cubicBezTo>
                    <a:pt x="1007" y="42"/>
                    <a:pt x="462" y="158"/>
                    <a:pt x="93" y="538"/>
                  </a:cubicBezTo>
                  <a:cubicBezTo>
                    <a:pt x="57" y="574"/>
                    <a:pt x="28" y="571"/>
                    <a:pt x="0" y="528"/>
                  </a:cubicBezTo>
                  <a:cubicBezTo>
                    <a:pt x="0" y="519"/>
                    <a:pt x="0" y="510"/>
                    <a:pt x="0" y="5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6" name="Google Shape;726;p23"/>
            <p:cNvSpPr/>
            <p:nvPr/>
          </p:nvSpPr>
          <p:spPr>
            <a:xfrm>
              <a:off x="3240088" y="1990726"/>
              <a:ext cx="5738812" cy="1576388"/>
            </a:xfrm>
            <a:custGeom>
              <a:avLst/>
              <a:gdLst/>
              <a:ahLst/>
              <a:cxnLst/>
              <a:rect l="l" t="t" r="r" b="b"/>
              <a:pathLst>
                <a:path w="1523" h="418" extrusionOk="0">
                  <a:moveTo>
                    <a:pt x="769" y="0"/>
                  </a:moveTo>
                  <a:cubicBezTo>
                    <a:pt x="1046" y="6"/>
                    <a:pt x="1294" y="113"/>
                    <a:pt x="1493" y="328"/>
                  </a:cubicBezTo>
                  <a:cubicBezTo>
                    <a:pt x="1523" y="360"/>
                    <a:pt x="1512" y="404"/>
                    <a:pt x="1473" y="413"/>
                  </a:cubicBezTo>
                  <a:cubicBezTo>
                    <a:pt x="1451" y="418"/>
                    <a:pt x="1435" y="408"/>
                    <a:pt x="1421" y="392"/>
                  </a:cubicBezTo>
                  <a:cubicBezTo>
                    <a:pt x="1372" y="338"/>
                    <a:pt x="1317" y="291"/>
                    <a:pt x="1257" y="251"/>
                  </a:cubicBezTo>
                  <a:cubicBezTo>
                    <a:pt x="890" y="6"/>
                    <a:pt x="403" y="59"/>
                    <a:pt x="98" y="377"/>
                  </a:cubicBezTo>
                  <a:cubicBezTo>
                    <a:pt x="89" y="387"/>
                    <a:pt x="78" y="397"/>
                    <a:pt x="65" y="402"/>
                  </a:cubicBezTo>
                  <a:cubicBezTo>
                    <a:pt x="45" y="409"/>
                    <a:pt x="23" y="399"/>
                    <a:pt x="12" y="381"/>
                  </a:cubicBezTo>
                  <a:cubicBezTo>
                    <a:pt x="0" y="362"/>
                    <a:pt x="1" y="339"/>
                    <a:pt x="19" y="322"/>
                  </a:cubicBezTo>
                  <a:cubicBezTo>
                    <a:pt x="55" y="287"/>
                    <a:pt x="90" y="251"/>
                    <a:pt x="130" y="219"/>
                  </a:cubicBezTo>
                  <a:cubicBezTo>
                    <a:pt x="312" y="75"/>
                    <a:pt x="521" y="3"/>
                    <a:pt x="7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" name="Google Shape;727;p23"/>
            <p:cNvSpPr/>
            <p:nvPr/>
          </p:nvSpPr>
          <p:spPr>
            <a:xfrm>
              <a:off x="4318000" y="3717926"/>
              <a:ext cx="3544888" cy="1138238"/>
            </a:xfrm>
            <a:custGeom>
              <a:avLst/>
              <a:gdLst/>
              <a:ahLst/>
              <a:cxnLst/>
              <a:rect l="l" t="t" r="r" b="b"/>
              <a:pathLst>
                <a:path w="941" h="302" extrusionOk="0">
                  <a:moveTo>
                    <a:pt x="485" y="0"/>
                  </a:moveTo>
                  <a:cubicBezTo>
                    <a:pt x="649" y="3"/>
                    <a:pt x="801" y="72"/>
                    <a:pt x="920" y="211"/>
                  </a:cubicBezTo>
                  <a:cubicBezTo>
                    <a:pt x="941" y="235"/>
                    <a:pt x="941" y="264"/>
                    <a:pt x="919" y="283"/>
                  </a:cubicBezTo>
                  <a:cubicBezTo>
                    <a:pt x="897" y="302"/>
                    <a:pt x="869" y="299"/>
                    <a:pt x="847" y="274"/>
                  </a:cubicBezTo>
                  <a:cubicBezTo>
                    <a:pt x="768" y="181"/>
                    <a:pt x="668" y="122"/>
                    <a:pt x="547" y="104"/>
                  </a:cubicBezTo>
                  <a:cubicBezTo>
                    <a:pt x="374" y="78"/>
                    <a:pt x="227" y="129"/>
                    <a:pt x="105" y="254"/>
                  </a:cubicBezTo>
                  <a:cubicBezTo>
                    <a:pt x="100" y="259"/>
                    <a:pt x="96" y="264"/>
                    <a:pt x="91" y="268"/>
                  </a:cubicBezTo>
                  <a:cubicBezTo>
                    <a:pt x="71" y="288"/>
                    <a:pt x="43" y="290"/>
                    <a:pt x="23" y="272"/>
                  </a:cubicBezTo>
                  <a:cubicBezTo>
                    <a:pt x="3" y="254"/>
                    <a:pt x="0" y="223"/>
                    <a:pt x="21" y="203"/>
                  </a:cubicBezTo>
                  <a:cubicBezTo>
                    <a:pt x="58" y="167"/>
                    <a:pt x="95" y="131"/>
                    <a:pt x="136" y="102"/>
                  </a:cubicBezTo>
                  <a:cubicBezTo>
                    <a:pt x="235" y="33"/>
                    <a:pt x="346" y="1"/>
                    <a:pt x="4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" name="Google Shape;728;p23"/>
            <p:cNvSpPr/>
            <p:nvPr/>
          </p:nvSpPr>
          <p:spPr>
            <a:xfrm>
              <a:off x="5429250" y="5157788"/>
              <a:ext cx="1330325" cy="1333500"/>
            </a:xfrm>
            <a:custGeom>
              <a:avLst/>
              <a:gdLst/>
              <a:ahLst/>
              <a:cxnLst/>
              <a:rect l="l" t="t" r="r" b="b"/>
              <a:pathLst>
                <a:path w="353" h="354" extrusionOk="0">
                  <a:moveTo>
                    <a:pt x="0" y="177"/>
                  </a:moveTo>
                  <a:cubicBezTo>
                    <a:pt x="0" y="79"/>
                    <a:pt x="79" y="0"/>
                    <a:pt x="178" y="0"/>
                  </a:cubicBezTo>
                  <a:cubicBezTo>
                    <a:pt x="275" y="1"/>
                    <a:pt x="353" y="79"/>
                    <a:pt x="353" y="177"/>
                  </a:cubicBezTo>
                  <a:cubicBezTo>
                    <a:pt x="353" y="276"/>
                    <a:pt x="274" y="354"/>
                    <a:pt x="176" y="354"/>
                  </a:cubicBezTo>
                  <a:cubicBezTo>
                    <a:pt x="78" y="353"/>
                    <a:pt x="0" y="275"/>
                    <a:pt x="0" y="177"/>
                  </a:cubicBezTo>
                  <a:close/>
                  <a:moveTo>
                    <a:pt x="97" y="177"/>
                  </a:moveTo>
                  <a:cubicBezTo>
                    <a:pt x="97" y="221"/>
                    <a:pt x="132" y="257"/>
                    <a:pt x="176" y="257"/>
                  </a:cubicBezTo>
                  <a:cubicBezTo>
                    <a:pt x="220" y="258"/>
                    <a:pt x="256" y="222"/>
                    <a:pt x="257" y="178"/>
                  </a:cubicBezTo>
                  <a:cubicBezTo>
                    <a:pt x="257" y="133"/>
                    <a:pt x="221" y="97"/>
                    <a:pt x="176" y="97"/>
                  </a:cubicBezTo>
                  <a:cubicBezTo>
                    <a:pt x="132" y="97"/>
                    <a:pt x="97" y="132"/>
                    <a:pt x="97" y="1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Dela Gothic One"/>
              <a:buNone/>
              <a:defRPr sz="26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ela Gothic One"/>
              <a:buNone/>
              <a:defRPr sz="30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ela Gothic One"/>
              <a:buNone/>
              <a:defRPr sz="30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ela Gothic One"/>
              <a:buNone/>
              <a:defRPr sz="30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ela Gothic One"/>
              <a:buNone/>
              <a:defRPr sz="30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ela Gothic One"/>
              <a:buNone/>
              <a:defRPr sz="30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ela Gothic One"/>
              <a:buNone/>
              <a:defRPr sz="30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ela Gothic One"/>
              <a:buNone/>
              <a:defRPr sz="30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ela Gothic One"/>
              <a:buNone/>
              <a:defRPr sz="30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4" r:id="rId4"/>
    <p:sldLayoutId id="2147483655" r:id="rId5"/>
    <p:sldLayoutId id="2147483656" r:id="rId6"/>
    <p:sldLayoutId id="2147483658" r:id="rId7"/>
    <p:sldLayoutId id="2147483659" r:id="rId8"/>
    <p:sldLayoutId id="2147483669" r:id="rId9"/>
    <p:sldLayoutId id="2147483670" r:id="rId10"/>
    <p:sldLayoutId id="2147483671" r:id="rId11"/>
    <p:sldLayoutId id="2147483675" r:id="rId12"/>
    <p:sldLayoutId id="2147483676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10" Type="http://schemas.openxmlformats.org/officeDocument/2006/relationships/image" Target="../media/image19.svg"/><Relationship Id="rId4" Type="http://schemas.openxmlformats.org/officeDocument/2006/relationships/image" Target="../media/image13.svg"/><Relationship Id="rId9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p29"/>
          <p:cNvSpPr txBox="1">
            <a:spLocks noGrp="1"/>
          </p:cNvSpPr>
          <p:nvPr>
            <p:ph type="ctrTitle"/>
          </p:nvPr>
        </p:nvSpPr>
        <p:spPr>
          <a:xfrm>
            <a:off x="713342" y="765714"/>
            <a:ext cx="5106545" cy="227458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4600" dirty="0"/>
              <a:t>Chatbot für internationale Studierende</a:t>
            </a:r>
          </a:p>
        </p:txBody>
      </p:sp>
      <p:sp>
        <p:nvSpPr>
          <p:cNvPr id="825" name="Google Shape;825;p29"/>
          <p:cNvSpPr txBox="1">
            <a:spLocks noGrp="1"/>
          </p:cNvSpPr>
          <p:nvPr>
            <p:ph type="subTitle" idx="1"/>
          </p:nvPr>
        </p:nvSpPr>
        <p:spPr>
          <a:xfrm>
            <a:off x="722575" y="3040303"/>
            <a:ext cx="4709100" cy="6067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 err="1"/>
              <a:t>Diren</a:t>
            </a:r>
            <a:r>
              <a:rPr lang="de-DE" dirty="0"/>
              <a:t> Akkaya, Thao Do, Hiba Farhat und Melody Fuhrmann</a:t>
            </a:r>
          </a:p>
        </p:txBody>
      </p:sp>
      <p:grpSp>
        <p:nvGrpSpPr>
          <p:cNvPr id="826" name="Google Shape;826;p29"/>
          <p:cNvGrpSpPr/>
          <p:nvPr/>
        </p:nvGrpSpPr>
        <p:grpSpPr>
          <a:xfrm>
            <a:off x="5832488" y="765713"/>
            <a:ext cx="2598275" cy="3568950"/>
            <a:chOff x="5832488" y="765713"/>
            <a:chExt cx="2598275" cy="3568950"/>
          </a:xfrm>
        </p:grpSpPr>
        <p:grpSp>
          <p:nvGrpSpPr>
            <p:cNvPr id="827" name="Google Shape;827;p29"/>
            <p:cNvGrpSpPr/>
            <p:nvPr/>
          </p:nvGrpSpPr>
          <p:grpSpPr>
            <a:xfrm>
              <a:off x="7552875" y="3864763"/>
              <a:ext cx="877888" cy="469900"/>
              <a:chOff x="7552875" y="3864763"/>
              <a:chExt cx="877888" cy="469900"/>
            </a:xfrm>
          </p:grpSpPr>
          <p:sp>
            <p:nvSpPr>
              <p:cNvPr id="828" name="Google Shape;828;p29"/>
              <p:cNvSpPr/>
              <p:nvPr/>
            </p:nvSpPr>
            <p:spPr>
              <a:xfrm>
                <a:off x="7552875" y="3864763"/>
                <a:ext cx="877888" cy="469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97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829" name="Google Shape;829;p29"/>
              <p:cNvGrpSpPr/>
              <p:nvPr/>
            </p:nvGrpSpPr>
            <p:grpSpPr>
              <a:xfrm>
                <a:off x="7661171" y="3979575"/>
                <a:ext cx="667073" cy="204775"/>
                <a:chOff x="5848350" y="2788450"/>
                <a:chExt cx="1285800" cy="204775"/>
              </a:xfrm>
            </p:grpSpPr>
            <p:cxnSp>
              <p:nvCxnSpPr>
                <p:cNvPr id="830" name="Google Shape;830;p29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31" name="Google Shape;831;p29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32" name="Google Shape;832;p29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833" name="Google Shape;833;p29"/>
            <p:cNvGrpSpPr/>
            <p:nvPr/>
          </p:nvGrpSpPr>
          <p:grpSpPr>
            <a:xfrm>
              <a:off x="5832488" y="2799813"/>
              <a:ext cx="1544638" cy="528638"/>
              <a:chOff x="5832488" y="2799813"/>
              <a:chExt cx="1544638" cy="528638"/>
            </a:xfrm>
          </p:grpSpPr>
          <p:sp>
            <p:nvSpPr>
              <p:cNvPr id="834" name="Google Shape;834;p29"/>
              <p:cNvSpPr/>
              <p:nvPr/>
            </p:nvSpPr>
            <p:spPr>
              <a:xfrm flipH="1">
                <a:off x="5832488" y="2799813"/>
                <a:ext cx="1544638" cy="528638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21" extrusionOk="0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2"/>
                      <a:pt x="0" y="26"/>
                    </a:cubicBezTo>
                    <a:cubicBezTo>
                      <a:pt x="0" y="183"/>
                      <a:pt x="0" y="183"/>
                      <a:pt x="0" y="183"/>
                    </a:cubicBezTo>
                    <a:cubicBezTo>
                      <a:pt x="0" y="197"/>
                      <a:pt x="12" y="208"/>
                      <a:pt x="26" y="208"/>
                    </a:cubicBezTo>
                    <a:cubicBezTo>
                      <a:pt x="588" y="208"/>
                      <a:pt x="588" y="208"/>
                      <a:pt x="588" y="208"/>
                    </a:cubicBezTo>
                    <a:cubicBezTo>
                      <a:pt x="589" y="212"/>
                      <a:pt x="591" y="215"/>
                      <a:pt x="594" y="218"/>
                    </a:cubicBezTo>
                    <a:cubicBezTo>
                      <a:pt x="597" y="220"/>
                      <a:pt x="601" y="221"/>
                      <a:pt x="604" y="221"/>
                    </a:cubicBezTo>
                    <a:cubicBezTo>
                      <a:pt x="605" y="221"/>
                      <a:pt x="605" y="221"/>
                      <a:pt x="606" y="221"/>
                    </a:cubicBezTo>
                    <a:cubicBezTo>
                      <a:pt x="606" y="221"/>
                      <a:pt x="606" y="221"/>
                      <a:pt x="606" y="221"/>
                    </a:cubicBezTo>
                    <a:cubicBezTo>
                      <a:pt x="606" y="220"/>
                      <a:pt x="606" y="220"/>
                      <a:pt x="606" y="220"/>
                    </a:cubicBezTo>
                    <a:cubicBezTo>
                      <a:pt x="604" y="217"/>
                      <a:pt x="604" y="212"/>
                      <a:pt x="604" y="208"/>
                    </a:cubicBezTo>
                    <a:cubicBezTo>
                      <a:pt x="620" y="208"/>
                      <a:pt x="620" y="208"/>
                      <a:pt x="620" y="208"/>
                    </a:cubicBezTo>
                    <a:cubicBezTo>
                      <a:pt x="634" y="208"/>
                      <a:pt x="646" y="197"/>
                      <a:pt x="646" y="183"/>
                    </a:cubicBezTo>
                    <a:cubicBezTo>
                      <a:pt x="646" y="26"/>
                      <a:pt x="646" y="26"/>
                      <a:pt x="646" y="26"/>
                    </a:cubicBezTo>
                    <a:cubicBezTo>
                      <a:pt x="646" y="12"/>
                      <a:pt x="634" y="0"/>
                      <a:pt x="620" y="0"/>
                    </a:cubicBezTo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835" name="Google Shape;835;p29"/>
              <p:cNvGrpSpPr/>
              <p:nvPr/>
            </p:nvGrpSpPr>
            <p:grpSpPr>
              <a:xfrm>
                <a:off x="5961913" y="2937919"/>
                <a:ext cx="1285800" cy="204775"/>
                <a:chOff x="5848350" y="2788450"/>
                <a:chExt cx="1285800" cy="204775"/>
              </a:xfrm>
            </p:grpSpPr>
            <p:cxnSp>
              <p:nvCxnSpPr>
                <p:cNvPr id="836" name="Google Shape;836;p29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37" name="Google Shape;837;p29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38" name="Google Shape;838;p29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839" name="Google Shape;839;p29"/>
            <p:cNvGrpSpPr/>
            <p:nvPr/>
          </p:nvGrpSpPr>
          <p:grpSpPr>
            <a:xfrm>
              <a:off x="7552875" y="765713"/>
              <a:ext cx="877888" cy="1947862"/>
              <a:chOff x="7552875" y="765713"/>
              <a:chExt cx="877888" cy="1947862"/>
            </a:xfrm>
          </p:grpSpPr>
          <p:sp>
            <p:nvSpPr>
              <p:cNvPr id="840" name="Google Shape;840;p29"/>
              <p:cNvSpPr/>
              <p:nvPr/>
            </p:nvSpPr>
            <p:spPr>
              <a:xfrm>
                <a:off x="7552875" y="765713"/>
                <a:ext cx="877888" cy="1947862"/>
              </a:xfrm>
              <a:custGeom>
                <a:avLst/>
                <a:gdLst/>
                <a:ahLst/>
                <a:cxnLst/>
                <a:rect l="l" t="t" r="r" b="b"/>
                <a:pathLst>
                  <a:path w="367" h="815" extrusionOk="0">
                    <a:moveTo>
                      <a:pt x="342" y="0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0" y="14"/>
                      <a:pt x="0" y="28"/>
                    </a:cubicBezTo>
                    <a:cubicBezTo>
                      <a:pt x="0" y="777"/>
                      <a:pt x="0" y="777"/>
                      <a:pt x="0" y="777"/>
                    </a:cubicBezTo>
                    <a:cubicBezTo>
                      <a:pt x="0" y="791"/>
                      <a:pt x="11" y="802"/>
                      <a:pt x="25" y="802"/>
                    </a:cubicBezTo>
                    <a:cubicBezTo>
                      <a:pt x="309" y="802"/>
                      <a:pt x="309" y="802"/>
                      <a:pt x="309" y="802"/>
                    </a:cubicBezTo>
                    <a:cubicBezTo>
                      <a:pt x="310" y="806"/>
                      <a:pt x="312" y="809"/>
                      <a:pt x="315" y="811"/>
                    </a:cubicBezTo>
                    <a:cubicBezTo>
                      <a:pt x="318" y="814"/>
                      <a:pt x="322" y="815"/>
                      <a:pt x="326" y="815"/>
                    </a:cubicBezTo>
                    <a:cubicBezTo>
                      <a:pt x="326" y="815"/>
                      <a:pt x="327" y="815"/>
                      <a:pt x="327" y="815"/>
                    </a:cubicBezTo>
                    <a:cubicBezTo>
                      <a:pt x="328" y="815"/>
                      <a:pt x="328" y="815"/>
                      <a:pt x="328" y="815"/>
                    </a:cubicBezTo>
                    <a:cubicBezTo>
                      <a:pt x="328" y="814"/>
                      <a:pt x="328" y="814"/>
                      <a:pt x="328" y="814"/>
                    </a:cubicBezTo>
                    <a:cubicBezTo>
                      <a:pt x="326" y="810"/>
                      <a:pt x="325" y="806"/>
                      <a:pt x="326" y="802"/>
                    </a:cubicBezTo>
                    <a:cubicBezTo>
                      <a:pt x="342" y="802"/>
                      <a:pt x="342" y="802"/>
                      <a:pt x="342" y="802"/>
                    </a:cubicBezTo>
                    <a:cubicBezTo>
                      <a:pt x="356" y="802"/>
                      <a:pt x="367" y="791"/>
                      <a:pt x="367" y="777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841" name="Google Shape;841;p29"/>
              <p:cNvGrpSpPr/>
              <p:nvPr/>
            </p:nvGrpSpPr>
            <p:grpSpPr>
              <a:xfrm>
                <a:off x="7679138" y="903750"/>
                <a:ext cx="609600" cy="1625513"/>
                <a:chOff x="7453338" y="715125"/>
                <a:chExt cx="609600" cy="1625513"/>
              </a:xfrm>
            </p:grpSpPr>
            <p:cxnSp>
              <p:nvCxnSpPr>
                <p:cNvPr id="842" name="Google Shape;842;p29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43" name="Google Shape;843;p29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44" name="Google Shape;844;p29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45" name="Google Shape;845;p29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46" name="Google Shape;846;p29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47" name="Google Shape;847;p29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48" name="Google Shape;848;p29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49" name="Google Shape;849;p29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50" name="Google Shape;850;p29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51" name="Google Shape;851;p29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52" name="Google Shape;852;p29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53" name="Google Shape;853;p29"/>
                <p:cNvCxnSpPr/>
                <p:nvPr/>
              </p:nvCxnSpPr>
              <p:spPr>
                <a:xfrm>
                  <a:off x="7453338" y="1832665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54" name="Google Shape;854;p29"/>
                <p:cNvCxnSpPr/>
                <p:nvPr/>
              </p:nvCxnSpPr>
              <p:spPr>
                <a:xfrm>
                  <a:off x="7453338" y="1934259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55" name="Google Shape;855;p29"/>
                <p:cNvCxnSpPr/>
                <p:nvPr/>
              </p:nvCxnSpPr>
              <p:spPr>
                <a:xfrm>
                  <a:off x="7453338" y="2035854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56" name="Google Shape;856;p29"/>
                <p:cNvCxnSpPr/>
                <p:nvPr/>
              </p:nvCxnSpPr>
              <p:spPr>
                <a:xfrm>
                  <a:off x="7453338" y="2137448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57" name="Google Shape;857;p29"/>
                <p:cNvCxnSpPr/>
                <p:nvPr/>
              </p:nvCxnSpPr>
              <p:spPr>
                <a:xfrm>
                  <a:off x="7453338" y="2239043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58" name="Google Shape;858;p29"/>
                <p:cNvCxnSpPr/>
                <p:nvPr/>
              </p:nvCxnSpPr>
              <p:spPr>
                <a:xfrm>
                  <a:off x="7453338" y="2340638"/>
                  <a:ext cx="292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859" name="Google Shape;859;p29"/>
            <p:cNvGrpSpPr/>
            <p:nvPr/>
          </p:nvGrpSpPr>
          <p:grpSpPr>
            <a:xfrm>
              <a:off x="6859950" y="3404525"/>
              <a:ext cx="1544651" cy="318600"/>
              <a:chOff x="6859950" y="3404525"/>
              <a:chExt cx="1544651" cy="318600"/>
            </a:xfrm>
          </p:grpSpPr>
          <p:sp>
            <p:nvSpPr>
              <p:cNvPr id="860" name="Google Shape;860;p29"/>
              <p:cNvSpPr/>
              <p:nvPr/>
            </p:nvSpPr>
            <p:spPr>
              <a:xfrm>
                <a:off x="6859950" y="3404525"/>
                <a:ext cx="1544651" cy="318600"/>
              </a:xfrm>
              <a:custGeom>
                <a:avLst/>
                <a:gdLst/>
                <a:ahLst/>
                <a:cxnLst/>
                <a:rect l="l" t="t" r="r" b="b"/>
                <a:pathLst>
                  <a:path w="646" h="104" extrusionOk="0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0" y="80"/>
                      <a:pt x="12" y="91"/>
                      <a:pt x="26" y="91"/>
                    </a:cubicBezTo>
                    <a:cubicBezTo>
                      <a:pt x="588" y="91"/>
                      <a:pt x="588" y="91"/>
                      <a:pt x="588" y="91"/>
                    </a:cubicBezTo>
                    <a:cubicBezTo>
                      <a:pt x="589" y="95"/>
                      <a:pt x="591" y="98"/>
                      <a:pt x="594" y="100"/>
                    </a:cubicBezTo>
                    <a:cubicBezTo>
                      <a:pt x="597" y="103"/>
                      <a:pt x="601" y="104"/>
                      <a:pt x="604" y="104"/>
                    </a:cubicBezTo>
                    <a:cubicBezTo>
                      <a:pt x="605" y="104"/>
                      <a:pt x="605" y="104"/>
                      <a:pt x="606" y="104"/>
                    </a:cubicBezTo>
                    <a:cubicBezTo>
                      <a:pt x="606" y="104"/>
                      <a:pt x="606" y="104"/>
                      <a:pt x="606" y="104"/>
                    </a:cubicBezTo>
                    <a:cubicBezTo>
                      <a:pt x="606" y="103"/>
                      <a:pt x="606" y="103"/>
                      <a:pt x="606" y="103"/>
                    </a:cubicBezTo>
                    <a:cubicBezTo>
                      <a:pt x="604" y="99"/>
                      <a:pt x="604" y="95"/>
                      <a:pt x="604" y="91"/>
                    </a:cubicBezTo>
                    <a:cubicBezTo>
                      <a:pt x="620" y="91"/>
                      <a:pt x="620" y="91"/>
                      <a:pt x="620" y="91"/>
                    </a:cubicBezTo>
                    <a:cubicBezTo>
                      <a:pt x="634" y="91"/>
                      <a:pt x="646" y="80"/>
                      <a:pt x="646" y="66"/>
                    </a:cubicBezTo>
                    <a:cubicBezTo>
                      <a:pt x="646" y="25"/>
                      <a:pt x="646" y="25"/>
                      <a:pt x="646" y="25"/>
                    </a:cubicBezTo>
                    <a:cubicBezTo>
                      <a:pt x="646" y="11"/>
                      <a:pt x="634" y="0"/>
                      <a:pt x="620" y="0"/>
                    </a:cubicBezTo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861" name="Google Shape;861;p29"/>
              <p:cNvGrpSpPr/>
              <p:nvPr/>
            </p:nvGrpSpPr>
            <p:grpSpPr>
              <a:xfrm>
                <a:off x="6958502" y="3493275"/>
                <a:ext cx="1369506" cy="102388"/>
                <a:chOff x="5848350" y="2788450"/>
                <a:chExt cx="1285800" cy="102388"/>
              </a:xfrm>
            </p:grpSpPr>
            <p:cxnSp>
              <p:nvCxnSpPr>
                <p:cNvPr id="862" name="Google Shape;862;p29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63" name="Google Shape;863;p29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cxnSp>
        <p:nvCxnSpPr>
          <p:cNvPr id="864" name="Google Shape;864;p29"/>
          <p:cNvCxnSpPr>
            <a:cxnSpLocks/>
          </p:cNvCxnSpPr>
          <p:nvPr/>
        </p:nvCxnSpPr>
        <p:spPr>
          <a:xfrm>
            <a:off x="722575" y="2976474"/>
            <a:ext cx="5097312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65" name="Google Shape;865;p29"/>
          <p:cNvCxnSpPr>
            <a:cxnSpLocks/>
          </p:cNvCxnSpPr>
          <p:nvPr/>
        </p:nvCxnSpPr>
        <p:spPr>
          <a:xfrm>
            <a:off x="722575" y="747458"/>
            <a:ext cx="5012303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026" name="Picture 2" descr="HTW Berlin, Germany | Study.EU">
            <a:extLst>
              <a:ext uri="{FF2B5EF4-FFF2-40B4-BE49-F238E27FC236}">
                <a16:creationId xmlns:a16="http://schemas.microsoft.com/office/drawing/2014/main" id="{F853AA92-EB27-88C7-B14B-86EA224ED5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756" y="3671364"/>
            <a:ext cx="2061592" cy="468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ED77C82C-7032-0325-40CB-5BECE7586C2C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7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283858" y="3625960"/>
            <a:ext cx="2333171" cy="48049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3" name="Google Shape;1333;p48"/>
          <p:cNvSpPr txBox="1">
            <a:spLocks noGrp="1"/>
          </p:cNvSpPr>
          <p:nvPr>
            <p:ph type="title"/>
          </p:nvPr>
        </p:nvSpPr>
        <p:spPr>
          <a:xfrm>
            <a:off x="3784278" y="909650"/>
            <a:ext cx="3390958" cy="19743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 err="1"/>
              <a:t>Vielen</a:t>
            </a:r>
            <a:r>
              <a:rPr lang="en" sz="6000" dirty="0"/>
              <a:t> </a:t>
            </a:r>
            <a:br>
              <a:rPr lang="en" sz="6000" dirty="0"/>
            </a:br>
            <a:r>
              <a:rPr lang="en" sz="6000" dirty="0"/>
              <a:t>Dank!</a:t>
            </a:r>
            <a:endParaRPr sz="6000" dirty="0"/>
          </a:p>
        </p:txBody>
      </p:sp>
      <p:sp>
        <p:nvSpPr>
          <p:cNvPr id="1334" name="Google Shape;1334;p48"/>
          <p:cNvSpPr txBox="1">
            <a:spLocks noGrp="1"/>
          </p:cNvSpPr>
          <p:nvPr>
            <p:ph type="subTitle" idx="1"/>
          </p:nvPr>
        </p:nvSpPr>
        <p:spPr>
          <a:xfrm>
            <a:off x="3838875" y="2758459"/>
            <a:ext cx="3950700" cy="8090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000" b="1" dirty="0"/>
              <a:t>Gibt es Fragen?</a:t>
            </a:r>
            <a:endParaRPr sz="2000" b="1" dirty="0"/>
          </a:p>
        </p:txBody>
      </p:sp>
      <p:sp>
        <p:nvSpPr>
          <p:cNvPr id="1348" name="Google Shape;1348;p48"/>
          <p:cNvSpPr txBox="1"/>
          <p:nvPr/>
        </p:nvSpPr>
        <p:spPr>
          <a:xfrm>
            <a:off x="3752275" y="3973450"/>
            <a:ext cx="4678500" cy="2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Please keep this slide for attribution</a:t>
            </a:r>
            <a:endParaRPr sz="12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1349" name="Google Shape;1349;p48"/>
          <p:cNvGrpSpPr/>
          <p:nvPr/>
        </p:nvGrpSpPr>
        <p:grpSpPr>
          <a:xfrm>
            <a:off x="704551" y="939863"/>
            <a:ext cx="2142887" cy="3263763"/>
            <a:chOff x="704550" y="939863"/>
            <a:chExt cx="2142887" cy="3263763"/>
          </a:xfrm>
        </p:grpSpPr>
        <p:grpSp>
          <p:nvGrpSpPr>
            <p:cNvPr id="1350" name="Google Shape;1350;p48"/>
            <p:cNvGrpSpPr/>
            <p:nvPr/>
          </p:nvGrpSpPr>
          <p:grpSpPr>
            <a:xfrm>
              <a:off x="713213" y="939863"/>
              <a:ext cx="1544638" cy="528638"/>
              <a:chOff x="5015938" y="2962763"/>
              <a:chExt cx="1544638" cy="528638"/>
            </a:xfrm>
          </p:grpSpPr>
          <p:sp>
            <p:nvSpPr>
              <p:cNvPr id="1351" name="Google Shape;1351;p48"/>
              <p:cNvSpPr/>
              <p:nvPr/>
            </p:nvSpPr>
            <p:spPr>
              <a:xfrm flipH="1">
                <a:off x="5015938" y="2962763"/>
                <a:ext cx="1544638" cy="528638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21" extrusionOk="0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2"/>
                      <a:pt x="0" y="26"/>
                    </a:cubicBezTo>
                    <a:cubicBezTo>
                      <a:pt x="0" y="183"/>
                      <a:pt x="0" y="183"/>
                      <a:pt x="0" y="183"/>
                    </a:cubicBezTo>
                    <a:cubicBezTo>
                      <a:pt x="0" y="197"/>
                      <a:pt x="12" y="208"/>
                      <a:pt x="26" y="208"/>
                    </a:cubicBezTo>
                    <a:cubicBezTo>
                      <a:pt x="588" y="208"/>
                      <a:pt x="588" y="208"/>
                      <a:pt x="588" y="208"/>
                    </a:cubicBezTo>
                    <a:cubicBezTo>
                      <a:pt x="589" y="212"/>
                      <a:pt x="591" y="215"/>
                      <a:pt x="594" y="218"/>
                    </a:cubicBezTo>
                    <a:cubicBezTo>
                      <a:pt x="597" y="220"/>
                      <a:pt x="601" y="221"/>
                      <a:pt x="604" y="221"/>
                    </a:cubicBezTo>
                    <a:cubicBezTo>
                      <a:pt x="605" y="221"/>
                      <a:pt x="605" y="221"/>
                      <a:pt x="606" y="221"/>
                    </a:cubicBezTo>
                    <a:cubicBezTo>
                      <a:pt x="606" y="221"/>
                      <a:pt x="606" y="221"/>
                      <a:pt x="606" y="221"/>
                    </a:cubicBezTo>
                    <a:cubicBezTo>
                      <a:pt x="606" y="220"/>
                      <a:pt x="606" y="220"/>
                      <a:pt x="606" y="220"/>
                    </a:cubicBezTo>
                    <a:cubicBezTo>
                      <a:pt x="604" y="217"/>
                      <a:pt x="604" y="212"/>
                      <a:pt x="604" y="208"/>
                    </a:cubicBezTo>
                    <a:cubicBezTo>
                      <a:pt x="620" y="208"/>
                      <a:pt x="620" y="208"/>
                      <a:pt x="620" y="208"/>
                    </a:cubicBezTo>
                    <a:cubicBezTo>
                      <a:pt x="634" y="208"/>
                      <a:pt x="646" y="197"/>
                      <a:pt x="646" y="183"/>
                    </a:cubicBezTo>
                    <a:cubicBezTo>
                      <a:pt x="646" y="26"/>
                      <a:pt x="646" y="26"/>
                      <a:pt x="646" y="26"/>
                    </a:cubicBezTo>
                    <a:cubicBezTo>
                      <a:pt x="646" y="12"/>
                      <a:pt x="634" y="0"/>
                      <a:pt x="620" y="0"/>
                    </a:cubicBezTo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352" name="Google Shape;1352;p48"/>
              <p:cNvGrpSpPr/>
              <p:nvPr/>
            </p:nvGrpSpPr>
            <p:grpSpPr>
              <a:xfrm>
                <a:off x="5145363" y="3102744"/>
                <a:ext cx="1285800" cy="204775"/>
                <a:chOff x="5848350" y="2766500"/>
                <a:chExt cx="1285800" cy="204775"/>
              </a:xfrm>
            </p:grpSpPr>
            <p:cxnSp>
              <p:nvCxnSpPr>
                <p:cNvPr id="1353" name="Google Shape;1353;p48"/>
                <p:cNvCxnSpPr/>
                <p:nvPr/>
              </p:nvCxnSpPr>
              <p:spPr>
                <a:xfrm>
                  <a:off x="5848350" y="276650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54" name="Google Shape;1354;p48"/>
                <p:cNvCxnSpPr/>
                <p:nvPr/>
              </p:nvCxnSpPr>
              <p:spPr>
                <a:xfrm>
                  <a:off x="5848350" y="286888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55" name="Google Shape;1355;p48"/>
                <p:cNvCxnSpPr/>
                <p:nvPr/>
              </p:nvCxnSpPr>
              <p:spPr>
                <a:xfrm>
                  <a:off x="5848350" y="297127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356" name="Google Shape;1356;p48"/>
            <p:cNvGrpSpPr/>
            <p:nvPr/>
          </p:nvGrpSpPr>
          <p:grpSpPr>
            <a:xfrm>
              <a:off x="704551" y="1809800"/>
              <a:ext cx="879475" cy="1439864"/>
              <a:chOff x="704550" y="2022613"/>
              <a:chExt cx="879475" cy="1439864"/>
            </a:xfrm>
          </p:grpSpPr>
          <p:sp>
            <p:nvSpPr>
              <p:cNvPr id="1357" name="Google Shape;1357;p48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avLst/>
                <a:gdLst/>
                <a:ahLst/>
                <a:cxnLst/>
                <a:rect l="l" t="t" r="r" b="b"/>
                <a:pathLst>
                  <a:path w="368" h="602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358" name="Google Shape;1358;p48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1359" name="Google Shape;1359;p48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60" name="Google Shape;1360;p48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61" name="Google Shape;1361;p48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62" name="Google Shape;1362;p48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63" name="Google Shape;1363;p48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64" name="Google Shape;1364;p48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65" name="Google Shape;1365;p48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66" name="Google Shape;1366;p48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67" name="Google Shape;1367;p48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68" name="Google Shape;1368;p48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69" name="Google Shape;1369;p48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70" name="Google Shape;1370;p48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371" name="Google Shape;1371;p48"/>
            <p:cNvGrpSpPr/>
            <p:nvPr/>
          </p:nvGrpSpPr>
          <p:grpSpPr>
            <a:xfrm>
              <a:off x="1967963" y="2293875"/>
              <a:ext cx="879475" cy="1439864"/>
              <a:chOff x="4645038" y="3703638"/>
              <a:chExt cx="879475" cy="1439864"/>
            </a:xfrm>
          </p:grpSpPr>
          <p:sp>
            <p:nvSpPr>
              <p:cNvPr id="1372" name="Google Shape;1372;p48"/>
              <p:cNvSpPr/>
              <p:nvPr/>
            </p:nvSpPr>
            <p:spPr>
              <a:xfrm>
                <a:off x="4645038" y="3703638"/>
                <a:ext cx="879475" cy="1439864"/>
              </a:xfrm>
              <a:custGeom>
                <a:avLst/>
                <a:gdLst/>
                <a:ahLst/>
                <a:cxnLst/>
                <a:rect l="l" t="t" r="r" b="b"/>
                <a:pathLst>
                  <a:path w="368" h="602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373" name="Google Shape;1373;p48"/>
              <p:cNvGrpSpPr/>
              <p:nvPr/>
            </p:nvGrpSpPr>
            <p:grpSpPr>
              <a:xfrm flipH="1">
                <a:off x="4779975" y="3863438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1374" name="Google Shape;1374;p48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75" name="Google Shape;1375;p48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76" name="Google Shape;1376;p48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77" name="Google Shape;1377;p48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78" name="Google Shape;1378;p48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79" name="Google Shape;1379;p48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80" name="Google Shape;1380;p48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81" name="Google Shape;1381;p48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82" name="Google Shape;1382;p48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83" name="Google Shape;1383;p48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84" name="Google Shape;1384;p48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85" name="Google Shape;1385;p48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386" name="Google Shape;1386;p48"/>
            <p:cNvGrpSpPr/>
            <p:nvPr/>
          </p:nvGrpSpPr>
          <p:grpSpPr>
            <a:xfrm>
              <a:off x="1968763" y="1617538"/>
              <a:ext cx="877888" cy="469900"/>
              <a:chOff x="2079875" y="3121151"/>
              <a:chExt cx="877888" cy="469900"/>
            </a:xfrm>
          </p:grpSpPr>
          <p:sp>
            <p:nvSpPr>
              <p:cNvPr id="1387" name="Google Shape;1387;p48"/>
              <p:cNvSpPr/>
              <p:nvPr/>
            </p:nvSpPr>
            <p:spPr>
              <a:xfrm>
                <a:off x="2079875" y="3121150"/>
                <a:ext cx="877888" cy="469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97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388" name="Google Shape;1388;p48"/>
              <p:cNvGrpSpPr/>
              <p:nvPr/>
            </p:nvGrpSpPr>
            <p:grpSpPr>
              <a:xfrm>
                <a:off x="2181689" y="3241906"/>
                <a:ext cx="674400" cy="203189"/>
                <a:chOff x="2181677" y="2165344"/>
                <a:chExt cx="674400" cy="203189"/>
              </a:xfrm>
            </p:grpSpPr>
            <p:cxnSp>
              <p:nvCxnSpPr>
                <p:cNvPr id="1389" name="Google Shape;1389;p48"/>
                <p:cNvCxnSpPr/>
                <p:nvPr/>
              </p:nvCxnSpPr>
              <p:spPr>
                <a:xfrm>
                  <a:off x="2181677" y="2165344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90" name="Google Shape;1390;p48"/>
                <p:cNvCxnSpPr/>
                <p:nvPr/>
              </p:nvCxnSpPr>
              <p:spPr>
                <a:xfrm>
                  <a:off x="2181677" y="2266938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91" name="Google Shape;1391;p48"/>
                <p:cNvCxnSpPr/>
                <p:nvPr/>
              </p:nvCxnSpPr>
              <p:spPr>
                <a:xfrm>
                  <a:off x="2181677" y="2368533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392" name="Google Shape;1392;p48"/>
            <p:cNvGrpSpPr/>
            <p:nvPr/>
          </p:nvGrpSpPr>
          <p:grpSpPr>
            <a:xfrm flipH="1">
              <a:off x="705338" y="3733726"/>
              <a:ext cx="877888" cy="469900"/>
              <a:chOff x="6736325" y="4051538"/>
              <a:chExt cx="877888" cy="469900"/>
            </a:xfrm>
          </p:grpSpPr>
          <p:sp>
            <p:nvSpPr>
              <p:cNvPr id="1393" name="Google Shape;1393;p48"/>
              <p:cNvSpPr/>
              <p:nvPr/>
            </p:nvSpPr>
            <p:spPr>
              <a:xfrm>
                <a:off x="6736325" y="4051538"/>
                <a:ext cx="877888" cy="469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97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394" name="Google Shape;1394;p48"/>
              <p:cNvGrpSpPr/>
              <p:nvPr/>
            </p:nvGrpSpPr>
            <p:grpSpPr>
              <a:xfrm>
                <a:off x="6844621" y="4166350"/>
                <a:ext cx="667073" cy="204775"/>
                <a:chOff x="5848350" y="2788450"/>
                <a:chExt cx="1285800" cy="204775"/>
              </a:xfrm>
            </p:grpSpPr>
            <p:cxnSp>
              <p:nvCxnSpPr>
                <p:cNvPr id="1395" name="Google Shape;1395;p48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96" name="Google Shape;1396;p48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97" name="Google Shape;1397;p48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</p:spTree>
    <p:extLst>
      <p:ext uri="{BB962C8B-B14F-4D97-AF65-F5344CB8AC3E}">
        <p14:creationId xmlns:p14="http://schemas.microsoft.com/office/powerpoint/2010/main" val="15793843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p3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Agenda</a:t>
            </a:r>
          </a:p>
        </p:txBody>
      </p:sp>
      <p:sp>
        <p:nvSpPr>
          <p:cNvPr id="880" name="Google Shape;880;p31"/>
          <p:cNvSpPr txBox="1">
            <a:spLocks noGrp="1"/>
          </p:cNvSpPr>
          <p:nvPr>
            <p:ph type="title" idx="2"/>
          </p:nvPr>
        </p:nvSpPr>
        <p:spPr>
          <a:xfrm>
            <a:off x="3573048" y="1336499"/>
            <a:ext cx="717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400" dirty="0"/>
              <a:t>01</a:t>
            </a:r>
          </a:p>
        </p:txBody>
      </p:sp>
      <p:sp>
        <p:nvSpPr>
          <p:cNvPr id="881" name="Google Shape;881;p31"/>
          <p:cNvSpPr txBox="1">
            <a:spLocks noGrp="1"/>
          </p:cNvSpPr>
          <p:nvPr>
            <p:ph type="title" idx="3"/>
          </p:nvPr>
        </p:nvSpPr>
        <p:spPr>
          <a:xfrm>
            <a:off x="3552798" y="2532829"/>
            <a:ext cx="717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400" dirty="0"/>
              <a:t>02</a:t>
            </a:r>
          </a:p>
        </p:txBody>
      </p:sp>
      <p:sp>
        <p:nvSpPr>
          <p:cNvPr id="885" name="Google Shape;885;p31"/>
          <p:cNvSpPr txBox="1">
            <a:spLocks noGrp="1"/>
          </p:cNvSpPr>
          <p:nvPr>
            <p:ph type="title" idx="7"/>
          </p:nvPr>
        </p:nvSpPr>
        <p:spPr>
          <a:xfrm>
            <a:off x="3513730" y="3729159"/>
            <a:ext cx="776918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400" dirty="0"/>
              <a:t>03</a:t>
            </a:r>
          </a:p>
        </p:txBody>
      </p:sp>
      <p:sp>
        <p:nvSpPr>
          <p:cNvPr id="886" name="Google Shape;886;p31"/>
          <p:cNvSpPr txBox="1">
            <a:spLocks noGrp="1"/>
          </p:cNvSpPr>
          <p:nvPr>
            <p:ph type="subTitle" idx="1"/>
          </p:nvPr>
        </p:nvSpPr>
        <p:spPr>
          <a:xfrm>
            <a:off x="4290648" y="1184849"/>
            <a:ext cx="3096198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Ausgangssituation &amp; Projekt-Challenge</a:t>
            </a:r>
          </a:p>
        </p:txBody>
      </p:sp>
      <p:sp>
        <p:nvSpPr>
          <p:cNvPr id="889" name="Google Shape;889;p31"/>
          <p:cNvSpPr txBox="1">
            <a:spLocks noGrp="1"/>
          </p:cNvSpPr>
          <p:nvPr>
            <p:ph type="subTitle" idx="13"/>
          </p:nvPr>
        </p:nvSpPr>
        <p:spPr>
          <a:xfrm>
            <a:off x="4310899" y="2381179"/>
            <a:ext cx="3075947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Entwicklung und Demo des Prototyps</a:t>
            </a:r>
          </a:p>
        </p:txBody>
      </p:sp>
      <p:sp>
        <p:nvSpPr>
          <p:cNvPr id="891" name="Google Shape;891;p31"/>
          <p:cNvSpPr txBox="1">
            <a:spLocks noGrp="1"/>
          </p:cNvSpPr>
          <p:nvPr>
            <p:ph type="subTitle" idx="15"/>
          </p:nvPr>
        </p:nvSpPr>
        <p:spPr>
          <a:xfrm>
            <a:off x="4310900" y="3577509"/>
            <a:ext cx="3640866" cy="7509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Kritische Betrachtung und Ausblick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" name="Google Shape;988;p3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844336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de-DE" dirty="0"/>
              <a:t>Alvaro Gonzalez</a:t>
            </a:r>
          </a:p>
        </p:txBody>
      </p:sp>
      <p:sp>
        <p:nvSpPr>
          <p:cNvPr id="24" name="Google Shape;961;p34">
            <a:extLst>
              <a:ext uri="{FF2B5EF4-FFF2-40B4-BE49-F238E27FC236}">
                <a16:creationId xmlns:a16="http://schemas.microsoft.com/office/drawing/2014/main" id="{4ADE28EF-1574-8EFF-C20D-4DA05FE3BFAA}"/>
              </a:ext>
            </a:extLst>
          </p:cNvPr>
          <p:cNvSpPr txBox="1">
            <a:spLocks/>
          </p:cNvSpPr>
          <p:nvPr/>
        </p:nvSpPr>
        <p:spPr>
          <a:xfrm>
            <a:off x="4019475" y="1351831"/>
            <a:ext cx="4113409" cy="3079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/>
            <a:r>
              <a:rPr lang="de-DE" sz="1400" b="1" dirty="0"/>
              <a:t>Information</a:t>
            </a:r>
          </a:p>
          <a:p>
            <a:pPr marL="0" indent="0"/>
            <a:r>
              <a:rPr lang="de-DE" sz="1400" dirty="0"/>
              <a:t>Alter: 24 Jahre</a:t>
            </a:r>
          </a:p>
          <a:p>
            <a:pPr marL="0" indent="0"/>
            <a:r>
              <a:rPr lang="de-DE" sz="1400" dirty="0"/>
              <a:t>Heimatland: Spanien</a:t>
            </a:r>
          </a:p>
          <a:p>
            <a:pPr marL="0" indent="0"/>
            <a:r>
              <a:rPr lang="de-DE" sz="1400" dirty="0"/>
              <a:t>Studiengang: Ingenieurswesen</a:t>
            </a:r>
          </a:p>
          <a:p>
            <a:pPr marL="0" indent="0"/>
            <a:endParaRPr lang="de-DE" sz="1400" dirty="0"/>
          </a:p>
          <a:p>
            <a:pPr marL="0" indent="0"/>
            <a:r>
              <a:rPr lang="de-DE" sz="1400" b="1" dirty="0"/>
              <a:t>Ziele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400" dirty="0"/>
              <a:t>Masterstudium Ingenieurwesen in Berlin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400" dirty="0"/>
              <a:t>Ausbau von Fähigkeiten in Umwelt und Energie</a:t>
            </a:r>
          </a:p>
          <a:p>
            <a:pPr marL="0" indent="0"/>
            <a:endParaRPr lang="de-DE" sz="1400" dirty="0"/>
          </a:p>
          <a:p>
            <a:pPr marL="0" indent="0"/>
            <a:r>
              <a:rPr lang="de-DE" sz="1400" b="1" dirty="0"/>
              <a:t>Herausforderungen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400" dirty="0"/>
              <a:t>Anpassung an deutsche Bildungssystem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400" dirty="0"/>
              <a:t>Verbesserung seiner Deutschkenntnisse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400" dirty="0"/>
              <a:t>Finanzielle Herausforderungen</a:t>
            </a:r>
          </a:p>
        </p:txBody>
      </p:sp>
      <p:pic>
        <p:nvPicPr>
          <p:cNvPr id="3" name="Grafik 2" descr="Ein Bild, das Person, Menschliches Gesicht, Kleidung, Schulter enthält.&#10;&#10;Automatisch generierte Beschreibung">
            <a:extLst>
              <a:ext uri="{FF2B5EF4-FFF2-40B4-BE49-F238E27FC236}">
                <a16:creationId xmlns:a16="http://schemas.microsoft.com/office/drawing/2014/main" id="{AB8BAB2B-9956-6A22-CE2E-0D09D0399EC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5489" r="20417"/>
          <a:stretch/>
        </p:blipFill>
        <p:spPr>
          <a:xfrm>
            <a:off x="650003" y="1287554"/>
            <a:ext cx="3082085" cy="3208046"/>
          </a:xfrm>
          <a:prstGeom prst="roundRect">
            <a:avLst>
              <a:gd name="adj" fmla="val 5091"/>
            </a:avLst>
          </a:prstGeom>
        </p:spPr>
      </p:pic>
      <p:sp>
        <p:nvSpPr>
          <p:cNvPr id="4" name="Google Shape;961;p34">
            <a:extLst>
              <a:ext uri="{FF2B5EF4-FFF2-40B4-BE49-F238E27FC236}">
                <a16:creationId xmlns:a16="http://schemas.microsoft.com/office/drawing/2014/main" id="{E64D37CD-1FA2-DBB7-7C1E-E0A0CCDED521}"/>
              </a:ext>
            </a:extLst>
          </p:cNvPr>
          <p:cNvSpPr txBox="1">
            <a:spLocks/>
          </p:cNvSpPr>
          <p:nvPr/>
        </p:nvSpPr>
        <p:spPr>
          <a:xfrm>
            <a:off x="6653016" y="1351831"/>
            <a:ext cx="2298177" cy="1142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/>
            <a:r>
              <a:rPr lang="de-DE" sz="1400" b="1" dirty="0"/>
              <a:t>Sprachniveau</a:t>
            </a:r>
          </a:p>
          <a:p>
            <a:pPr marL="0" indent="0"/>
            <a:r>
              <a:rPr lang="de-DE" sz="1400" dirty="0"/>
              <a:t>Spanisch	Muttersprache</a:t>
            </a:r>
          </a:p>
          <a:p>
            <a:pPr marL="0" indent="0"/>
            <a:r>
              <a:rPr lang="de-DE" sz="1400" dirty="0"/>
              <a:t>Englisch 	C2</a:t>
            </a:r>
          </a:p>
          <a:p>
            <a:pPr marL="0" indent="0"/>
            <a:r>
              <a:rPr lang="de-DE" sz="1400" dirty="0"/>
              <a:t>Deutsch	B2</a:t>
            </a:r>
          </a:p>
        </p:txBody>
      </p:sp>
    </p:spTree>
    <p:extLst>
      <p:ext uri="{BB962C8B-B14F-4D97-AF65-F5344CB8AC3E}">
        <p14:creationId xmlns:p14="http://schemas.microsoft.com/office/powerpoint/2010/main" val="28804952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5322991" cy="9663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800" dirty="0">
                <a:solidFill>
                  <a:schemeClr val="bg1"/>
                </a:solidFill>
              </a:rPr>
              <a:t>01</a:t>
            </a:r>
            <a:r>
              <a:rPr lang="de-DE" sz="2800" dirty="0"/>
              <a:t> Ausgangssituation</a:t>
            </a:r>
            <a:endParaRPr sz="2800" dirty="0"/>
          </a:p>
        </p:txBody>
      </p:sp>
      <p:sp>
        <p:nvSpPr>
          <p:cNvPr id="12" name="Google Shape;960;p34">
            <a:extLst>
              <a:ext uri="{FF2B5EF4-FFF2-40B4-BE49-F238E27FC236}">
                <a16:creationId xmlns:a16="http://schemas.microsoft.com/office/drawing/2014/main" id="{3BE79DC7-03BF-E23E-0ADB-7C715368DCF9}"/>
              </a:ext>
            </a:extLst>
          </p:cNvPr>
          <p:cNvSpPr txBox="1">
            <a:spLocks/>
          </p:cNvSpPr>
          <p:nvPr/>
        </p:nvSpPr>
        <p:spPr>
          <a:xfrm>
            <a:off x="1278080" y="1715387"/>
            <a:ext cx="6090385" cy="2110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>
              <a:spcAft>
                <a:spcPts val="1800"/>
              </a:spcAft>
            </a:pPr>
            <a:r>
              <a:rPr lang="de-DE" sz="1800" dirty="0"/>
              <a:t>Zu viele Informationen für internationale Studierende</a:t>
            </a:r>
          </a:p>
          <a:p>
            <a:pPr marL="0" indent="0">
              <a:spcAft>
                <a:spcPts val="1800"/>
              </a:spcAft>
            </a:pPr>
            <a:r>
              <a:rPr lang="de-DE" sz="1800" dirty="0"/>
              <a:t>Vielschichtig Anträge und Anforderungen  </a:t>
            </a:r>
          </a:p>
          <a:p>
            <a:pPr marL="0" indent="0">
              <a:spcAft>
                <a:spcPts val="1800"/>
              </a:spcAft>
            </a:pPr>
            <a:r>
              <a:rPr lang="de-DE" sz="1800" dirty="0"/>
              <a:t>Komplexe Informationsbeschaffung (viele Anlaufstellen)</a:t>
            </a:r>
          </a:p>
          <a:p>
            <a:pPr marL="0" indent="0">
              <a:spcAft>
                <a:spcPts val="1800"/>
              </a:spcAft>
            </a:pPr>
            <a:r>
              <a:rPr lang="de-DE" sz="1800" dirty="0"/>
              <a:t>Großteil der Informationen auf deutsch (teilweise Englisch)</a:t>
            </a:r>
          </a:p>
        </p:txBody>
      </p:sp>
      <p:sp>
        <p:nvSpPr>
          <p:cNvPr id="2" name="Gestreifter Pfeil nach rechts 1">
            <a:extLst>
              <a:ext uri="{FF2B5EF4-FFF2-40B4-BE49-F238E27FC236}">
                <a16:creationId xmlns:a16="http://schemas.microsoft.com/office/drawing/2014/main" id="{2F11272F-33B6-4004-229A-8B4AAB9E06B4}"/>
              </a:ext>
            </a:extLst>
          </p:cNvPr>
          <p:cNvSpPr/>
          <p:nvPr/>
        </p:nvSpPr>
        <p:spPr>
          <a:xfrm>
            <a:off x="720000" y="1786803"/>
            <a:ext cx="430823" cy="281354"/>
          </a:xfrm>
          <a:prstGeom prst="striped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Gestreifter Pfeil nach rechts 2">
            <a:extLst>
              <a:ext uri="{FF2B5EF4-FFF2-40B4-BE49-F238E27FC236}">
                <a16:creationId xmlns:a16="http://schemas.microsoft.com/office/drawing/2014/main" id="{F602E1D3-27C9-4C84-FFF8-76C31C26BF33}"/>
              </a:ext>
            </a:extLst>
          </p:cNvPr>
          <p:cNvSpPr/>
          <p:nvPr/>
        </p:nvSpPr>
        <p:spPr>
          <a:xfrm>
            <a:off x="719999" y="2318547"/>
            <a:ext cx="430823" cy="281354"/>
          </a:xfrm>
          <a:prstGeom prst="striped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Gestreifter Pfeil nach rechts 3">
            <a:extLst>
              <a:ext uri="{FF2B5EF4-FFF2-40B4-BE49-F238E27FC236}">
                <a16:creationId xmlns:a16="http://schemas.microsoft.com/office/drawing/2014/main" id="{275A967D-8598-FCAE-2799-717F3705C5FF}"/>
              </a:ext>
            </a:extLst>
          </p:cNvPr>
          <p:cNvSpPr/>
          <p:nvPr/>
        </p:nvSpPr>
        <p:spPr>
          <a:xfrm>
            <a:off x="719999" y="2822452"/>
            <a:ext cx="430823" cy="281354"/>
          </a:xfrm>
          <a:prstGeom prst="striped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Gestreifter Pfeil nach rechts 4">
            <a:extLst>
              <a:ext uri="{FF2B5EF4-FFF2-40B4-BE49-F238E27FC236}">
                <a16:creationId xmlns:a16="http://schemas.microsoft.com/office/drawing/2014/main" id="{9CBCAF76-49BF-4A5C-15EF-E5441C77F534}"/>
              </a:ext>
            </a:extLst>
          </p:cNvPr>
          <p:cNvSpPr/>
          <p:nvPr/>
        </p:nvSpPr>
        <p:spPr>
          <a:xfrm>
            <a:off x="719999" y="3338995"/>
            <a:ext cx="430823" cy="281354"/>
          </a:xfrm>
          <a:prstGeom prst="striped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20835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5322991" cy="9663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800" dirty="0">
                <a:solidFill>
                  <a:schemeClr val="bg1"/>
                </a:solidFill>
              </a:rPr>
              <a:t>01</a:t>
            </a:r>
            <a:r>
              <a:rPr lang="de-DE" sz="2800" dirty="0"/>
              <a:t> Projektchallenge</a:t>
            </a:r>
            <a:endParaRPr sz="2800" dirty="0"/>
          </a:p>
        </p:txBody>
      </p:sp>
      <p:sp>
        <p:nvSpPr>
          <p:cNvPr id="12" name="Google Shape;960;p34">
            <a:extLst>
              <a:ext uri="{FF2B5EF4-FFF2-40B4-BE49-F238E27FC236}">
                <a16:creationId xmlns:a16="http://schemas.microsoft.com/office/drawing/2014/main" id="{3BE79DC7-03BF-E23E-0ADB-7C715368DCF9}"/>
              </a:ext>
            </a:extLst>
          </p:cNvPr>
          <p:cNvSpPr txBox="1">
            <a:spLocks/>
          </p:cNvSpPr>
          <p:nvPr/>
        </p:nvSpPr>
        <p:spPr>
          <a:xfrm>
            <a:off x="3604845" y="1500808"/>
            <a:ext cx="4246685" cy="27233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>
              <a:spcAft>
                <a:spcPts val="1800"/>
              </a:spcAft>
            </a:pPr>
            <a:r>
              <a:rPr lang="de-DE" sz="1800" dirty="0"/>
              <a:t>Entwicklung Chatbot für internationale Studierende </a:t>
            </a:r>
          </a:p>
          <a:p>
            <a:pPr marL="0" indent="0">
              <a:spcAft>
                <a:spcPts val="1800"/>
              </a:spcAft>
            </a:pPr>
            <a:r>
              <a:rPr lang="de-DE" sz="1800" dirty="0"/>
              <a:t>Hilfe bei bürokratischen Hürden (z. B. Visumsantrag, Hochschuleinschreibung, BAföG)</a:t>
            </a:r>
          </a:p>
          <a:p>
            <a:pPr marL="0" indent="0">
              <a:spcAft>
                <a:spcPts val="1800"/>
              </a:spcAft>
            </a:pPr>
            <a:r>
              <a:rPr lang="de-DE" sz="1800" dirty="0"/>
              <a:t>Beantwortung gestellter Fragen durch verlässliche und öffentliche Datenquellen</a:t>
            </a:r>
          </a:p>
        </p:txBody>
      </p:sp>
      <p:sp>
        <p:nvSpPr>
          <p:cNvPr id="4" name="Gestreifter Pfeil nach rechts 3">
            <a:extLst>
              <a:ext uri="{FF2B5EF4-FFF2-40B4-BE49-F238E27FC236}">
                <a16:creationId xmlns:a16="http://schemas.microsoft.com/office/drawing/2014/main" id="{41F0FE2E-1C40-954F-833D-C2184B4CAD02}"/>
              </a:ext>
            </a:extLst>
          </p:cNvPr>
          <p:cNvSpPr/>
          <p:nvPr/>
        </p:nvSpPr>
        <p:spPr>
          <a:xfrm>
            <a:off x="3023584" y="1604596"/>
            <a:ext cx="430823" cy="281354"/>
          </a:xfrm>
          <a:prstGeom prst="striped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Gestreifter Pfeil nach rechts 4">
            <a:extLst>
              <a:ext uri="{FF2B5EF4-FFF2-40B4-BE49-F238E27FC236}">
                <a16:creationId xmlns:a16="http://schemas.microsoft.com/office/drawing/2014/main" id="{10414C8A-B393-9205-177A-A25884C133B2}"/>
              </a:ext>
            </a:extLst>
          </p:cNvPr>
          <p:cNvSpPr/>
          <p:nvPr/>
        </p:nvSpPr>
        <p:spPr>
          <a:xfrm>
            <a:off x="3023584" y="2431073"/>
            <a:ext cx="430823" cy="281354"/>
          </a:xfrm>
          <a:prstGeom prst="striped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Gestreifter Pfeil nach rechts 5">
            <a:extLst>
              <a:ext uri="{FF2B5EF4-FFF2-40B4-BE49-F238E27FC236}">
                <a16:creationId xmlns:a16="http://schemas.microsoft.com/office/drawing/2014/main" id="{1C4CE2EC-6F1F-2EF4-D995-18F0E6DC485D}"/>
              </a:ext>
            </a:extLst>
          </p:cNvPr>
          <p:cNvSpPr/>
          <p:nvPr/>
        </p:nvSpPr>
        <p:spPr>
          <a:xfrm>
            <a:off x="3023583" y="3428234"/>
            <a:ext cx="430823" cy="281354"/>
          </a:xfrm>
          <a:prstGeom prst="striped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oogle Shape;1194;p42">
            <a:extLst>
              <a:ext uri="{FF2B5EF4-FFF2-40B4-BE49-F238E27FC236}">
                <a16:creationId xmlns:a16="http://schemas.microsoft.com/office/drawing/2014/main" id="{B39A0849-71BD-81F5-9607-A9F0F7BD75B9}"/>
              </a:ext>
            </a:extLst>
          </p:cNvPr>
          <p:cNvGrpSpPr/>
          <p:nvPr/>
        </p:nvGrpSpPr>
        <p:grpSpPr>
          <a:xfrm>
            <a:off x="787624" y="1288118"/>
            <a:ext cx="1828001" cy="3149588"/>
            <a:chOff x="5186401" y="494525"/>
            <a:chExt cx="1834973" cy="3724678"/>
          </a:xfrm>
        </p:grpSpPr>
        <p:sp>
          <p:nvSpPr>
            <p:cNvPr id="3" name="Google Shape;1195;p42">
              <a:extLst>
                <a:ext uri="{FF2B5EF4-FFF2-40B4-BE49-F238E27FC236}">
                  <a16:creationId xmlns:a16="http://schemas.microsoft.com/office/drawing/2014/main" id="{188C717A-AE8D-8929-1C95-BB42FC96C962}"/>
                </a:ext>
              </a:extLst>
            </p:cNvPr>
            <p:cNvSpPr/>
            <p:nvPr/>
          </p:nvSpPr>
          <p:spPr>
            <a:xfrm>
              <a:off x="5186401" y="494525"/>
              <a:ext cx="1834973" cy="3724678"/>
            </a:xfrm>
            <a:custGeom>
              <a:avLst/>
              <a:gdLst/>
              <a:ahLst/>
              <a:cxnLst/>
              <a:rect l="l" t="t" r="r" b="b"/>
              <a:pathLst>
                <a:path w="93205" h="189190" extrusionOk="0">
                  <a:moveTo>
                    <a:pt x="2870" y="0"/>
                  </a:moveTo>
                  <a:cubicBezTo>
                    <a:pt x="1280" y="0"/>
                    <a:pt x="0" y="1280"/>
                    <a:pt x="0" y="2914"/>
                  </a:cubicBezTo>
                  <a:lnTo>
                    <a:pt x="0" y="186320"/>
                  </a:lnTo>
                  <a:cubicBezTo>
                    <a:pt x="0" y="187909"/>
                    <a:pt x="1280" y="189190"/>
                    <a:pt x="2870" y="189190"/>
                  </a:cubicBezTo>
                  <a:lnTo>
                    <a:pt x="90334" y="189190"/>
                  </a:lnTo>
                  <a:cubicBezTo>
                    <a:pt x="91924" y="189190"/>
                    <a:pt x="93204" y="187909"/>
                    <a:pt x="93204" y="186320"/>
                  </a:cubicBezTo>
                  <a:lnTo>
                    <a:pt x="93204" y="2914"/>
                  </a:lnTo>
                  <a:cubicBezTo>
                    <a:pt x="93204" y="1280"/>
                    <a:pt x="91924" y="0"/>
                    <a:pt x="90334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196;p42">
              <a:extLst>
                <a:ext uri="{FF2B5EF4-FFF2-40B4-BE49-F238E27FC236}">
                  <a16:creationId xmlns:a16="http://schemas.microsoft.com/office/drawing/2014/main" id="{A562317B-3CB8-F7B4-1141-44A1A1FC603F}"/>
                </a:ext>
              </a:extLst>
            </p:cNvPr>
            <p:cNvSpPr/>
            <p:nvPr/>
          </p:nvSpPr>
          <p:spPr>
            <a:xfrm>
              <a:off x="5890455" y="3969678"/>
              <a:ext cx="458108" cy="154724"/>
            </a:xfrm>
            <a:custGeom>
              <a:avLst/>
              <a:gdLst/>
              <a:ahLst/>
              <a:cxnLst/>
              <a:rect l="l" t="t" r="r" b="b"/>
              <a:pathLst>
                <a:path w="23269" h="7859" extrusionOk="0">
                  <a:moveTo>
                    <a:pt x="796" y="0"/>
                  </a:moveTo>
                  <a:cubicBezTo>
                    <a:pt x="354" y="0"/>
                    <a:pt x="1" y="353"/>
                    <a:pt x="1" y="751"/>
                  </a:cubicBezTo>
                  <a:lnTo>
                    <a:pt x="1" y="7064"/>
                  </a:lnTo>
                  <a:cubicBezTo>
                    <a:pt x="1" y="7506"/>
                    <a:pt x="354" y="7859"/>
                    <a:pt x="796" y="7859"/>
                  </a:cubicBezTo>
                  <a:lnTo>
                    <a:pt x="22474" y="7859"/>
                  </a:lnTo>
                  <a:cubicBezTo>
                    <a:pt x="22916" y="7859"/>
                    <a:pt x="23269" y="7506"/>
                    <a:pt x="23269" y="7064"/>
                  </a:cubicBezTo>
                  <a:lnTo>
                    <a:pt x="23269" y="751"/>
                  </a:lnTo>
                  <a:cubicBezTo>
                    <a:pt x="23269" y="353"/>
                    <a:pt x="22916" y="0"/>
                    <a:pt x="22474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" name="Grafik 8" descr="Ein Bild, das Text, Screenshot, Menschliches Gesicht, Mann enthält.&#10;&#10;Automatisch generierte Beschreibung">
            <a:extLst>
              <a:ext uri="{FF2B5EF4-FFF2-40B4-BE49-F238E27FC236}">
                <a16:creationId xmlns:a16="http://schemas.microsoft.com/office/drawing/2014/main" id="{849874A0-EEAB-C830-86D8-A7100B9C88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5209" y="1518826"/>
            <a:ext cx="1652830" cy="247717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DC5B5BAF-74A4-C033-3079-8422AC6BC96E}"/>
              </a:ext>
            </a:extLst>
          </p:cNvPr>
          <p:cNvSpPr/>
          <p:nvPr/>
        </p:nvSpPr>
        <p:spPr>
          <a:xfrm>
            <a:off x="1147011" y="1828576"/>
            <a:ext cx="970547" cy="108284"/>
          </a:xfrm>
          <a:prstGeom prst="rect">
            <a:avLst/>
          </a:prstGeom>
          <a:solidFill>
            <a:srgbClr val="F7F8FF"/>
          </a:solidFill>
          <a:ln>
            <a:solidFill>
              <a:srgbClr val="F7F8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2568BA8D-9840-B87C-F952-EEA3E60BA248}"/>
              </a:ext>
            </a:extLst>
          </p:cNvPr>
          <p:cNvSpPr/>
          <p:nvPr/>
        </p:nvSpPr>
        <p:spPr>
          <a:xfrm>
            <a:off x="1147011" y="2240176"/>
            <a:ext cx="970547" cy="239107"/>
          </a:xfrm>
          <a:prstGeom prst="rect">
            <a:avLst/>
          </a:prstGeom>
          <a:solidFill>
            <a:srgbClr val="F7F8FF"/>
          </a:solidFill>
          <a:ln>
            <a:solidFill>
              <a:srgbClr val="F7F8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05A64BD0-AFAB-898B-F4FA-B458C861B241}"/>
              </a:ext>
            </a:extLst>
          </p:cNvPr>
          <p:cNvSpPr/>
          <p:nvPr/>
        </p:nvSpPr>
        <p:spPr>
          <a:xfrm>
            <a:off x="957419" y="2586934"/>
            <a:ext cx="250596" cy="92284"/>
          </a:xfrm>
          <a:prstGeom prst="rect">
            <a:avLst/>
          </a:prstGeom>
          <a:solidFill>
            <a:srgbClr val="F7F8FF"/>
          </a:solidFill>
          <a:ln>
            <a:solidFill>
              <a:srgbClr val="F7F8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86A2402-35F1-81CC-DFBA-6165E9543BB6}"/>
              </a:ext>
            </a:extLst>
          </p:cNvPr>
          <p:cNvSpPr/>
          <p:nvPr/>
        </p:nvSpPr>
        <p:spPr>
          <a:xfrm>
            <a:off x="1309876" y="2586934"/>
            <a:ext cx="250596" cy="92284"/>
          </a:xfrm>
          <a:prstGeom prst="rect">
            <a:avLst/>
          </a:prstGeom>
          <a:solidFill>
            <a:srgbClr val="F7F8FF"/>
          </a:solidFill>
          <a:ln>
            <a:solidFill>
              <a:srgbClr val="F7F8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715E5C6C-A3DF-7432-2A7F-98BF5031E7E3}"/>
              </a:ext>
            </a:extLst>
          </p:cNvPr>
          <p:cNvSpPr/>
          <p:nvPr/>
        </p:nvSpPr>
        <p:spPr>
          <a:xfrm>
            <a:off x="1640684" y="2586934"/>
            <a:ext cx="250596" cy="92284"/>
          </a:xfrm>
          <a:prstGeom prst="rect">
            <a:avLst/>
          </a:prstGeom>
          <a:solidFill>
            <a:srgbClr val="F7F8FF"/>
          </a:solidFill>
          <a:ln>
            <a:solidFill>
              <a:srgbClr val="F7F8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B9F90893-6264-9A56-A684-DB1E542237E1}"/>
              </a:ext>
            </a:extLst>
          </p:cNvPr>
          <p:cNvSpPr/>
          <p:nvPr/>
        </p:nvSpPr>
        <p:spPr>
          <a:xfrm>
            <a:off x="1144154" y="2998377"/>
            <a:ext cx="1048440" cy="549013"/>
          </a:xfrm>
          <a:prstGeom prst="rect">
            <a:avLst/>
          </a:prstGeom>
          <a:solidFill>
            <a:srgbClr val="F7F8FF"/>
          </a:solidFill>
          <a:ln>
            <a:solidFill>
              <a:srgbClr val="F7F8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0CCA4E93-4450-4884-CBE7-ECBF27EB0767}"/>
              </a:ext>
            </a:extLst>
          </p:cNvPr>
          <p:cNvSpPr/>
          <p:nvPr/>
        </p:nvSpPr>
        <p:spPr>
          <a:xfrm>
            <a:off x="1992260" y="2047925"/>
            <a:ext cx="250596" cy="92284"/>
          </a:xfrm>
          <a:prstGeom prst="rect">
            <a:avLst/>
          </a:prstGeom>
          <a:solidFill>
            <a:srgbClr val="387AEA"/>
          </a:solidFill>
          <a:ln>
            <a:solidFill>
              <a:srgbClr val="387AE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C07BF464-AC7C-2FDF-E005-BBC82CF4E829}"/>
              </a:ext>
            </a:extLst>
          </p:cNvPr>
          <p:cNvSpPr/>
          <p:nvPr/>
        </p:nvSpPr>
        <p:spPr>
          <a:xfrm>
            <a:off x="1390088" y="2767669"/>
            <a:ext cx="802506" cy="92284"/>
          </a:xfrm>
          <a:prstGeom prst="rect">
            <a:avLst/>
          </a:prstGeom>
          <a:solidFill>
            <a:srgbClr val="387AEA"/>
          </a:solidFill>
          <a:ln>
            <a:solidFill>
              <a:srgbClr val="387AE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49400DBC-80A0-0C65-C467-7A73E13C9AFD}"/>
              </a:ext>
            </a:extLst>
          </p:cNvPr>
          <p:cNvSpPr/>
          <p:nvPr/>
        </p:nvSpPr>
        <p:spPr>
          <a:xfrm>
            <a:off x="1125114" y="1574795"/>
            <a:ext cx="970547" cy="108283"/>
          </a:xfrm>
          <a:prstGeom prst="rect">
            <a:avLst/>
          </a:prstGeom>
          <a:solidFill>
            <a:srgbClr val="3B81F6"/>
          </a:solidFill>
          <a:ln>
            <a:solidFill>
              <a:srgbClr val="3B81F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1200" dirty="0">
                <a:solidFill>
                  <a:schemeClr val="accent6"/>
                </a:solidFill>
              </a:rPr>
              <a:t>Chatbot</a:t>
            </a:r>
          </a:p>
        </p:txBody>
      </p:sp>
    </p:spTree>
    <p:extLst>
      <p:ext uri="{BB962C8B-B14F-4D97-AF65-F5344CB8AC3E}">
        <p14:creationId xmlns:p14="http://schemas.microsoft.com/office/powerpoint/2010/main" val="12671946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Google Shape;1214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800" dirty="0">
                <a:solidFill>
                  <a:schemeClr val="bg1"/>
                </a:solidFill>
              </a:rPr>
              <a:t>02 </a:t>
            </a:r>
            <a:r>
              <a:rPr lang="de-DE" sz="2800" dirty="0"/>
              <a:t>Entwicklung des Prototyps</a:t>
            </a:r>
            <a:endParaRPr sz="2800" dirty="0"/>
          </a:p>
        </p:txBody>
      </p:sp>
      <p:sp>
        <p:nvSpPr>
          <p:cNvPr id="2" name="Google Shape;1215;p43">
            <a:extLst>
              <a:ext uri="{FF2B5EF4-FFF2-40B4-BE49-F238E27FC236}">
                <a16:creationId xmlns:a16="http://schemas.microsoft.com/office/drawing/2014/main" id="{D397FC7E-570F-1FF4-92D4-3E960439760D}"/>
              </a:ext>
            </a:extLst>
          </p:cNvPr>
          <p:cNvSpPr/>
          <p:nvPr/>
        </p:nvSpPr>
        <p:spPr>
          <a:xfrm>
            <a:off x="1522825" y="1610175"/>
            <a:ext cx="176400" cy="17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DE"/>
          </a:p>
        </p:txBody>
      </p:sp>
      <p:sp>
        <p:nvSpPr>
          <p:cNvPr id="3" name="Google Shape;1216;p43">
            <a:extLst>
              <a:ext uri="{FF2B5EF4-FFF2-40B4-BE49-F238E27FC236}">
                <a16:creationId xmlns:a16="http://schemas.microsoft.com/office/drawing/2014/main" id="{A30243F2-F6D8-5502-75F2-8E55B5378AA9}"/>
              </a:ext>
            </a:extLst>
          </p:cNvPr>
          <p:cNvSpPr/>
          <p:nvPr/>
        </p:nvSpPr>
        <p:spPr>
          <a:xfrm>
            <a:off x="3486725" y="1610175"/>
            <a:ext cx="176400" cy="17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DE"/>
          </a:p>
        </p:txBody>
      </p:sp>
      <p:sp>
        <p:nvSpPr>
          <p:cNvPr id="4" name="Google Shape;1217;p43">
            <a:extLst>
              <a:ext uri="{FF2B5EF4-FFF2-40B4-BE49-F238E27FC236}">
                <a16:creationId xmlns:a16="http://schemas.microsoft.com/office/drawing/2014/main" id="{C7241AA2-F6FE-42AF-6C1D-D3764B270880}"/>
              </a:ext>
            </a:extLst>
          </p:cNvPr>
          <p:cNvSpPr/>
          <p:nvPr/>
        </p:nvSpPr>
        <p:spPr>
          <a:xfrm>
            <a:off x="5450625" y="1610175"/>
            <a:ext cx="176400" cy="17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DE"/>
          </a:p>
        </p:txBody>
      </p:sp>
      <p:sp>
        <p:nvSpPr>
          <p:cNvPr id="5" name="Google Shape;1218;p43">
            <a:extLst>
              <a:ext uri="{FF2B5EF4-FFF2-40B4-BE49-F238E27FC236}">
                <a16:creationId xmlns:a16="http://schemas.microsoft.com/office/drawing/2014/main" id="{C8FC6FAE-4FB7-AE64-C061-0EC3318C2C7B}"/>
              </a:ext>
            </a:extLst>
          </p:cNvPr>
          <p:cNvSpPr/>
          <p:nvPr/>
        </p:nvSpPr>
        <p:spPr>
          <a:xfrm>
            <a:off x="7414525" y="1610175"/>
            <a:ext cx="176400" cy="17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DE"/>
          </a:p>
        </p:txBody>
      </p:sp>
      <p:sp>
        <p:nvSpPr>
          <p:cNvPr id="6" name="Google Shape;1219;p43">
            <a:extLst>
              <a:ext uri="{FF2B5EF4-FFF2-40B4-BE49-F238E27FC236}">
                <a16:creationId xmlns:a16="http://schemas.microsoft.com/office/drawing/2014/main" id="{7E223005-F18B-796A-8284-FE9480793EF2}"/>
              </a:ext>
            </a:extLst>
          </p:cNvPr>
          <p:cNvSpPr txBox="1"/>
          <p:nvPr/>
        </p:nvSpPr>
        <p:spPr>
          <a:xfrm flipH="1">
            <a:off x="696625" y="2111050"/>
            <a:ext cx="18288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Evaluierung von Chatbot-Entwicklungstools</a:t>
            </a:r>
          </a:p>
        </p:txBody>
      </p:sp>
      <p:sp>
        <p:nvSpPr>
          <p:cNvPr id="7" name="Google Shape;1220;p43">
            <a:extLst>
              <a:ext uri="{FF2B5EF4-FFF2-40B4-BE49-F238E27FC236}">
                <a16:creationId xmlns:a16="http://schemas.microsoft.com/office/drawing/2014/main" id="{3DFE66DE-5318-0F3B-C85F-FCE3B897D9AF}"/>
              </a:ext>
            </a:extLst>
          </p:cNvPr>
          <p:cNvSpPr txBox="1"/>
          <p:nvPr/>
        </p:nvSpPr>
        <p:spPr>
          <a:xfrm flipH="1">
            <a:off x="2660525" y="2111050"/>
            <a:ext cx="18288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Erstellung eines </a:t>
            </a:r>
            <a:r>
              <a:rPr lang="de-DE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Chatflows</a:t>
            </a:r>
            <a:r>
              <a:rPr lang="de-DE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mit </a:t>
            </a:r>
            <a:r>
              <a:rPr lang="de-DE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Flowise</a:t>
            </a:r>
            <a:endParaRPr lang="de-DE" b="1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8" name="Google Shape;1221;p43">
            <a:extLst>
              <a:ext uri="{FF2B5EF4-FFF2-40B4-BE49-F238E27FC236}">
                <a16:creationId xmlns:a16="http://schemas.microsoft.com/office/drawing/2014/main" id="{B78216B5-4939-514D-CE3B-3FB3214BE263}"/>
              </a:ext>
            </a:extLst>
          </p:cNvPr>
          <p:cNvSpPr txBox="1"/>
          <p:nvPr/>
        </p:nvSpPr>
        <p:spPr>
          <a:xfrm flipH="1">
            <a:off x="4624425" y="2111050"/>
            <a:ext cx="18288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Evaluierung verschiedener Large Language Modelle</a:t>
            </a:r>
            <a:endParaRPr lang="de-DE" b="1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9" name="Google Shape;1222;p43">
            <a:extLst>
              <a:ext uri="{FF2B5EF4-FFF2-40B4-BE49-F238E27FC236}">
                <a16:creationId xmlns:a16="http://schemas.microsoft.com/office/drawing/2014/main" id="{A9560328-6FE0-E54A-7DA0-C1AAC310554B}"/>
              </a:ext>
            </a:extLst>
          </p:cNvPr>
          <p:cNvSpPr txBox="1"/>
          <p:nvPr/>
        </p:nvSpPr>
        <p:spPr>
          <a:xfrm flipH="1">
            <a:off x="6588325" y="2111050"/>
            <a:ext cx="18288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Implementierung des </a:t>
            </a:r>
            <a:r>
              <a:rPr lang="de-DE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Chatflows</a:t>
            </a:r>
            <a:r>
              <a:rPr lang="de-DE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mit </a:t>
            </a:r>
            <a:r>
              <a:rPr lang="de-DE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Ollama</a:t>
            </a:r>
            <a:endParaRPr lang="de-DE" b="1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10" name="Google Shape;1223;p43">
            <a:extLst>
              <a:ext uri="{FF2B5EF4-FFF2-40B4-BE49-F238E27FC236}">
                <a16:creationId xmlns:a16="http://schemas.microsoft.com/office/drawing/2014/main" id="{83C7746A-74B8-FDF2-803A-31ECD3F73B70}"/>
              </a:ext>
            </a:extLst>
          </p:cNvPr>
          <p:cNvCxnSpPr>
            <a:stCxn id="2" idx="3"/>
            <a:endCxn id="3" idx="1"/>
          </p:cNvCxnSpPr>
          <p:nvPr/>
        </p:nvCxnSpPr>
        <p:spPr>
          <a:xfrm>
            <a:off x="1699225" y="1698375"/>
            <a:ext cx="1787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" name="Google Shape;1224;p43">
            <a:extLst>
              <a:ext uri="{FF2B5EF4-FFF2-40B4-BE49-F238E27FC236}">
                <a16:creationId xmlns:a16="http://schemas.microsoft.com/office/drawing/2014/main" id="{7E1FFA1F-A3D6-C729-C3D4-288BEE7321A6}"/>
              </a:ext>
            </a:extLst>
          </p:cNvPr>
          <p:cNvCxnSpPr>
            <a:stCxn id="3" idx="3"/>
            <a:endCxn id="4" idx="1"/>
          </p:cNvCxnSpPr>
          <p:nvPr/>
        </p:nvCxnSpPr>
        <p:spPr>
          <a:xfrm>
            <a:off x="3663125" y="1698375"/>
            <a:ext cx="1787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2" name="Google Shape;1225;p43">
            <a:extLst>
              <a:ext uri="{FF2B5EF4-FFF2-40B4-BE49-F238E27FC236}">
                <a16:creationId xmlns:a16="http://schemas.microsoft.com/office/drawing/2014/main" id="{06D0660C-8599-ABA6-F371-67FB8861BC91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5627025" y="1698375"/>
            <a:ext cx="1787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" name="Google Shape;1226;p43">
            <a:extLst>
              <a:ext uri="{FF2B5EF4-FFF2-40B4-BE49-F238E27FC236}">
                <a16:creationId xmlns:a16="http://schemas.microsoft.com/office/drawing/2014/main" id="{556A1DAC-D37F-E9CC-6EF9-125909DE9DED}"/>
              </a:ext>
            </a:extLst>
          </p:cNvPr>
          <p:cNvCxnSpPr>
            <a:stCxn id="2" idx="2"/>
            <a:endCxn id="6" idx="0"/>
          </p:cNvCxnSpPr>
          <p:nvPr/>
        </p:nvCxnSpPr>
        <p:spPr>
          <a:xfrm>
            <a:off x="1611025" y="1786575"/>
            <a:ext cx="0" cy="32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" name="Google Shape;1227;p43">
            <a:extLst>
              <a:ext uri="{FF2B5EF4-FFF2-40B4-BE49-F238E27FC236}">
                <a16:creationId xmlns:a16="http://schemas.microsoft.com/office/drawing/2014/main" id="{5DBF18DD-BDCE-F8DE-E938-BAFA5E3F3D15}"/>
              </a:ext>
            </a:extLst>
          </p:cNvPr>
          <p:cNvCxnSpPr>
            <a:stCxn id="3" idx="2"/>
            <a:endCxn id="7" idx="0"/>
          </p:cNvCxnSpPr>
          <p:nvPr/>
        </p:nvCxnSpPr>
        <p:spPr>
          <a:xfrm>
            <a:off x="3574925" y="1786575"/>
            <a:ext cx="0" cy="32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" name="Google Shape;1228;p43">
            <a:extLst>
              <a:ext uri="{FF2B5EF4-FFF2-40B4-BE49-F238E27FC236}">
                <a16:creationId xmlns:a16="http://schemas.microsoft.com/office/drawing/2014/main" id="{C676CE63-9F4F-8A03-3135-565A3AAC1B77}"/>
              </a:ext>
            </a:extLst>
          </p:cNvPr>
          <p:cNvCxnSpPr>
            <a:stCxn id="4" idx="2"/>
            <a:endCxn id="8" idx="0"/>
          </p:cNvCxnSpPr>
          <p:nvPr/>
        </p:nvCxnSpPr>
        <p:spPr>
          <a:xfrm>
            <a:off x="5538825" y="1786575"/>
            <a:ext cx="0" cy="32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" name="Google Shape;1229;p43">
            <a:extLst>
              <a:ext uri="{FF2B5EF4-FFF2-40B4-BE49-F238E27FC236}">
                <a16:creationId xmlns:a16="http://schemas.microsoft.com/office/drawing/2014/main" id="{2EDA897B-2E4E-E732-93A0-F97110F29963}"/>
              </a:ext>
            </a:extLst>
          </p:cNvPr>
          <p:cNvCxnSpPr>
            <a:stCxn id="5" idx="2"/>
            <a:endCxn id="9" idx="0"/>
          </p:cNvCxnSpPr>
          <p:nvPr/>
        </p:nvCxnSpPr>
        <p:spPr>
          <a:xfrm>
            <a:off x="7502725" y="1786575"/>
            <a:ext cx="0" cy="32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Google Shape;1230;p43">
            <a:extLst>
              <a:ext uri="{FF2B5EF4-FFF2-40B4-BE49-F238E27FC236}">
                <a16:creationId xmlns:a16="http://schemas.microsoft.com/office/drawing/2014/main" id="{BA3F629D-E09A-CB49-C55C-D6CF43D09B1E}"/>
              </a:ext>
            </a:extLst>
          </p:cNvPr>
          <p:cNvSpPr/>
          <p:nvPr/>
        </p:nvSpPr>
        <p:spPr>
          <a:xfrm>
            <a:off x="1522825" y="3444625"/>
            <a:ext cx="176400" cy="17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DE"/>
          </a:p>
        </p:txBody>
      </p:sp>
      <p:sp>
        <p:nvSpPr>
          <p:cNvPr id="18" name="Google Shape;1231;p43">
            <a:extLst>
              <a:ext uri="{FF2B5EF4-FFF2-40B4-BE49-F238E27FC236}">
                <a16:creationId xmlns:a16="http://schemas.microsoft.com/office/drawing/2014/main" id="{6D743948-B7EB-013D-D42D-1169A0D769AF}"/>
              </a:ext>
            </a:extLst>
          </p:cNvPr>
          <p:cNvSpPr/>
          <p:nvPr/>
        </p:nvSpPr>
        <p:spPr>
          <a:xfrm>
            <a:off x="3486725" y="3444625"/>
            <a:ext cx="176400" cy="17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DE"/>
          </a:p>
        </p:txBody>
      </p:sp>
      <p:sp>
        <p:nvSpPr>
          <p:cNvPr id="19" name="Google Shape;1232;p43">
            <a:extLst>
              <a:ext uri="{FF2B5EF4-FFF2-40B4-BE49-F238E27FC236}">
                <a16:creationId xmlns:a16="http://schemas.microsoft.com/office/drawing/2014/main" id="{316EE365-D160-3654-1E01-7828BF78643B}"/>
              </a:ext>
            </a:extLst>
          </p:cNvPr>
          <p:cNvSpPr/>
          <p:nvPr/>
        </p:nvSpPr>
        <p:spPr>
          <a:xfrm>
            <a:off x="5450625" y="3444625"/>
            <a:ext cx="176400" cy="17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DE"/>
          </a:p>
        </p:txBody>
      </p:sp>
      <p:sp>
        <p:nvSpPr>
          <p:cNvPr id="20" name="Google Shape;1233;p43">
            <a:extLst>
              <a:ext uri="{FF2B5EF4-FFF2-40B4-BE49-F238E27FC236}">
                <a16:creationId xmlns:a16="http://schemas.microsoft.com/office/drawing/2014/main" id="{4D559339-3050-D33B-F752-547AA83D982E}"/>
              </a:ext>
            </a:extLst>
          </p:cNvPr>
          <p:cNvSpPr/>
          <p:nvPr/>
        </p:nvSpPr>
        <p:spPr>
          <a:xfrm>
            <a:off x="7414525" y="3444625"/>
            <a:ext cx="176400" cy="17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DE"/>
          </a:p>
        </p:txBody>
      </p:sp>
      <p:sp>
        <p:nvSpPr>
          <p:cNvPr id="21" name="Google Shape;1234;p43">
            <a:extLst>
              <a:ext uri="{FF2B5EF4-FFF2-40B4-BE49-F238E27FC236}">
                <a16:creationId xmlns:a16="http://schemas.microsoft.com/office/drawing/2014/main" id="{9E600FB4-E4E1-0F00-4307-AD41FCFC81BC}"/>
              </a:ext>
            </a:extLst>
          </p:cNvPr>
          <p:cNvSpPr txBox="1"/>
          <p:nvPr/>
        </p:nvSpPr>
        <p:spPr>
          <a:xfrm flipH="1">
            <a:off x="696625" y="3945500"/>
            <a:ext cx="18288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Datenintegration</a:t>
            </a:r>
          </a:p>
        </p:txBody>
      </p:sp>
      <p:sp>
        <p:nvSpPr>
          <p:cNvPr id="22" name="Google Shape;1235;p43">
            <a:extLst>
              <a:ext uri="{FF2B5EF4-FFF2-40B4-BE49-F238E27FC236}">
                <a16:creationId xmlns:a16="http://schemas.microsoft.com/office/drawing/2014/main" id="{5C8859CB-4214-DFD1-882B-79EE6F88060B}"/>
              </a:ext>
            </a:extLst>
          </p:cNvPr>
          <p:cNvSpPr txBox="1"/>
          <p:nvPr/>
        </p:nvSpPr>
        <p:spPr>
          <a:xfrm flipH="1">
            <a:off x="2660525" y="3945500"/>
            <a:ext cx="18288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Testen</a:t>
            </a:r>
          </a:p>
        </p:txBody>
      </p:sp>
      <p:sp>
        <p:nvSpPr>
          <p:cNvPr id="23" name="Google Shape;1236;p43">
            <a:extLst>
              <a:ext uri="{FF2B5EF4-FFF2-40B4-BE49-F238E27FC236}">
                <a16:creationId xmlns:a16="http://schemas.microsoft.com/office/drawing/2014/main" id="{DDC7C3A2-4F4E-7587-4363-2250934C3D6C}"/>
              </a:ext>
            </a:extLst>
          </p:cNvPr>
          <p:cNvSpPr txBox="1"/>
          <p:nvPr/>
        </p:nvSpPr>
        <p:spPr>
          <a:xfrm flipH="1">
            <a:off x="4624425" y="3945500"/>
            <a:ext cx="18288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Finetuning</a:t>
            </a:r>
            <a:endParaRPr lang="de-DE" b="1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4" name="Google Shape;1238;p43">
            <a:extLst>
              <a:ext uri="{FF2B5EF4-FFF2-40B4-BE49-F238E27FC236}">
                <a16:creationId xmlns:a16="http://schemas.microsoft.com/office/drawing/2014/main" id="{4B7242E0-CE6A-CCC3-8242-8467B3B9E79F}"/>
              </a:ext>
            </a:extLst>
          </p:cNvPr>
          <p:cNvCxnSpPr>
            <a:stCxn id="17" idx="3"/>
            <a:endCxn id="18" idx="1"/>
          </p:cNvCxnSpPr>
          <p:nvPr/>
        </p:nvCxnSpPr>
        <p:spPr>
          <a:xfrm>
            <a:off x="1699225" y="3532825"/>
            <a:ext cx="1787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" name="Google Shape;1239;p43">
            <a:extLst>
              <a:ext uri="{FF2B5EF4-FFF2-40B4-BE49-F238E27FC236}">
                <a16:creationId xmlns:a16="http://schemas.microsoft.com/office/drawing/2014/main" id="{635077FD-6423-5F38-952F-20C3D2BC7D25}"/>
              </a:ext>
            </a:extLst>
          </p:cNvPr>
          <p:cNvCxnSpPr>
            <a:stCxn id="18" idx="3"/>
            <a:endCxn id="19" idx="1"/>
          </p:cNvCxnSpPr>
          <p:nvPr/>
        </p:nvCxnSpPr>
        <p:spPr>
          <a:xfrm>
            <a:off x="3663125" y="3532825"/>
            <a:ext cx="1787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6" name="Google Shape;1240;p43">
            <a:extLst>
              <a:ext uri="{FF2B5EF4-FFF2-40B4-BE49-F238E27FC236}">
                <a16:creationId xmlns:a16="http://schemas.microsoft.com/office/drawing/2014/main" id="{D3C13168-FA18-411D-BF9D-152FB6ED990A}"/>
              </a:ext>
            </a:extLst>
          </p:cNvPr>
          <p:cNvCxnSpPr>
            <a:stCxn id="19" idx="3"/>
            <a:endCxn id="20" idx="1"/>
          </p:cNvCxnSpPr>
          <p:nvPr/>
        </p:nvCxnSpPr>
        <p:spPr>
          <a:xfrm>
            <a:off x="5627025" y="3532825"/>
            <a:ext cx="1787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7" name="Google Shape;1241;p43">
            <a:extLst>
              <a:ext uri="{FF2B5EF4-FFF2-40B4-BE49-F238E27FC236}">
                <a16:creationId xmlns:a16="http://schemas.microsoft.com/office/drawing/2014/main" id="{1DCB8B70-B7F1-24A0-C54B-2E907B5549FB}"/>
              </a:ext>
            </a:extLst>
          </p:cNvPr>
          <p:cNvCxnSpPr>
            <a:stCxn id="17" idx="2"/>
            <a:endCxn id="21" idx="0"/>
          </p:cNvCxnSpPr>
          <p:nvPr/>
        </p:nvCxnSpPr>
        <p:spPr>
          <a:xfrm>
            <a:off x="1611025" y="3621025"/>
            <a:ext cx="0" cy="32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" name="Google Shape;1242;p43">
            <a:extLst>
              <a:ext uri="{FF2B5EF4-FFF2-40B4-BE49-F238E27FC236}">
                <a16:creationId xmlns:a16="http://schemas.microsoft.com/office/drawing/2014/main" id="{6FA830F0-E80A-DA67-4B7D-465AA0F36905}"/>
              </a:ext>
            </a:extLst>
          </p:cNvPr>
          <p:cNvCxnSpPr>
            <a:stCxn id="18" idx="2"/>
            <a:endCxn id="22" idx="0"/>
          </p:cNvCxnSpPr>
          <p:nvPr/>
        </p:nvCxnSpPr>
        <p:spPr>
          <a:xfrm>
            <a:off x="3574925" y="3621025"/>
            <a:ext cx="0" cy="32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Google Shape;1243;p43">
            <a:extLst>
              <a:ext uri="{FF2B5EF4-FFF2-40B4-BE49-F238E27FC236}">
                <a16:creationId xmlns:a16="http://schemas.microsoft.com/office/drawing/2014/main" id="{F1AFF4D4-D9A8-9A7E-A702-D5472519B977}"/>
              </a:ext>
            </a:extLst>
          </p:cNvPr>
          <p:cNvCxnSpPr>
            <a:stCxn id="19" idx="2"/>
            <a:endCxn id="23" idx="0"/>
          </p:cNvCxnSpPr>
          <p:nvPr/>
        </p:nvCxnSpPr>
        <p:spPr>
          <a:xfrm>
            <a:off x="5538825" y="3621025"/>
            <a:ext cx="0" cy="32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" name="Google Shape;1244;p43">
            <a:extLst>
              <a:ext uri="{FF2B5EF4-FFF2-40B4-BE49-F238E27FC236}">
                <a16:creationId xmlns:a16="http://schemas.microsoft.com/office/drawing/2014/main" id="{898DDB99-41CB-D44D-90B0-2CEF4D5568D0}"/>
              </a:ext>
            </a:extLst>
          </p:cNvPr>
          <p:cNvCxnSpPr>
            <a:stCxn id="20" idx="2"/>
            <a:endCxn id="33" idx="0"/>
          </p:cNvCxnSpPr>
          <p:nvPr/>
        </p:nvCxnSpPr>
        <p:spPr>
          <a:xfrm>
            <a:off x="7502725" y="3621025"/>
            <a:ext cx="0" cy="32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" name="Google Shape;1245;p43">
            <a:extLst>
              <a:ext uri="{FF2B5EF4-FFF2-40B4-BE49-F238E27FC236}">
                <a16:creationId xmlns:a16="http://schemas.microsoft.com/office/drawing/2014/main" id="{12D17387-51C6-3E8D-6FB3-DFA86D20FFE4}"/>
              </a:ext>
            </a:extLst>
          </p:cNvPr>
          <p:cNvCxnSpPr>
            <a:stCxn id="5" idx="3"/>
            <a:endCxn id="17" idx="1"/>
          </p:cNvCxnSpPr>
          <p:nvPr/>
        </p:nvCxnSpPr>
        <p:spPr>
          <a:xfrm flipH="1">
            <a:off x="1522825" y="1698375"/>
            <a:ext cx="6068100" cy="1834500"/>
          </a:xfrm>
          <a:prstGeom prst="bentConnector5">
            <a:avLst>
              <a:gd name="adj1" fmla="val -13714"/>
              <a:gd name="adj2" fmla="val 73297"/>
              <a:gd name="adj3" fmla="val 113285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3" name="Google Shape;1237;p43">
            <a:extLst>
              <a:ext uri="{FF2B5EF4-FFF2-40B4-BE49-F238E27FC236}">
                <a16:creationId xmlns:a16="http://schemas.microsoft.com/office/drawing/2014/main" id="{CFC12DD7-6A2B-925E-F938-C13A00A8BA4B}"/>
              </a:ext>
            </a:extLst>
          </p:cNvPr>
          <p:cNvSpPr txBox="1"/>
          <p:nvPr/>
        </p:nvSpPr>
        <p:spPr>
          <a:xfrm flipH="1">
            <a:off x="6588325" y="3945500"/>
            <a:ext cx="18288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Aktueller Stand</a:t>
            </a:r>
            <a:endParaRPr lang="de-DE" b="1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  <p:extLst>
      <p:ext uri="{BB962C8B-B14F-4D97-AF65-F5344CB8AC3E}">
        <p14:creationId xmlns:p14="http://schemas.microsoft.com/office/powerpoint/2010/main" val="16346300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Google Shape;1214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800" dirty="0">
                <a:solidFill>
                  <a:schemeClr val="bg1"/>
                </a:solidFill>
              </a:rPr>
              <a:t>02 </a:t>
            </a:r>
            <a:r>
              <a:rPr lang="de-DE" sz="2800" dirty="0"/>
              <a:t>Demo des Prototyps</a:t>
            </a:r>
            <a:endParaRPr sz="2800" dirty="0"/>
          </a:p>
        </p:txBody>
      </p:sp>
      <p:pic>
        <p:nvPicPr>
          <p:cNvPr id="3" name="Grafik 2" descr="Ein Bild, das Screenshot, Text, Multimedia, Software enthält.&#10;&#10;Automatisch generierte Beschreibung">
            <a:extLst>
              <a:ext uri="{FF2B5EF4-FFF2-40B4-BE49-F238E27FC236}">
                <a16:creationId xmlns:a16="http://schemas.microsoft.com/office/drawing/2014/main" id="{20FA7BFE-7CE4-5596-6927-68CE07F674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2522" y="1214691"/>
            <a:ext cx="1638956" cy="3555702"/>
          </a:xfrm>
          <a:prstGeom prst="roundRect">
            <a:avLst>
              <a:gd name="adj" fmla="val 3476"/>
            </a:avLst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844301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Google Shape;970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85747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800" dirty="0">
                <a:solidFill>
                  <a:schemeClr val="bg1"/>
                </a:solidFill>
              </a:rPr>
              <a:t>03</a:t>
            </a:r>
            <a:r>
              <a:rPr lang="de-DE" sz="2800" dirty="0"/>
              <a:t> Kritische Betrachtung</a:t>
            </a:r>
          </a:p>
        </p:txBody>
      </p:sp>
      <p:sp>
        <p:nvSpPr>
          <p:cNvPr id="18" name="Google Shape;987;p36">
            <a:extLst>
              <a:ext uri="{FF2B5EF4-FFF2-40B4-BE49-F238E27FC236}">
                <a16:creationId xmlns:a16="http://schemas.microsoft.com/office/drawing/2014/main" id="{8A9A6922-1835-4622-1D5C-6420D3FDBA3B}"/>
              </a:ext>
            </a:extLst>
          </p:cNvPr>
          <p:cNvSpPr txBox="1">
            <a:spLocks/>
          </p:cNvSpPr>
          <p:nvPr/>
        </p:nvSpPr>
        <p:spPr>
          <a:xfrm>
            <a:off x="1356424" y="3186357"/>
            <a:ext cx="3233665" cy="4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1800" b="0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Datenbank nicht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open-source</a:t>
            </a:r>
          </a:p>
        </p:txBody>
      </p:sp>
      <p:sp>
        <p:nvSpPr>
          <p:cNvPr id="19" name="Google Shape;989;p36">
            <a:extLst>
              <a:ext uri="{FF2B5EF4-FFF2-40B4-BE49-F238E27FC236}">
                <a16:creationId xmlns:a16="http://schemas.microsoft.com/office/drawing/2014/main" id="{995E645B-26FE-7330-6B43-1696FEF81D9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356425" y="1920225"/>
            <a:ext cx="30597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sz="1400" dirty="0"/>
              <a:t>Verweist auf Quellen über ID 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de-DE" sz="1400" dirty="0"/>
              <a:t>     z.B. ID '1'</a:t>
            </a:r>
          </a:p>
        </p:txBody>
      </p:sp>
      <p:sp>
        <p:nvSpPr>
          <p:cNvPr id="20" name="Google Shape;990;p36">
            <a:extLst>
              <a:ext uri="{FF2B5EF4-FFF2-40B4-BE49-F238E27FC236}">
                <a16:creationId xmlns:a16="http://schemas.microsoft.com/office/drawing/2014/main" id="{784BE8E4-9773-2563-EE54-09E24519C355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5174804" y="1920225"/>
            <a:ext cx="30597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sz="1400" dirty="0"/>
              <a:t>Keine Bedürfnisanpassung durch Analysetool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sz="1400" dirty="0"/>
              <a:t>Feedback durch Daumen hoch oder runter</a:t>
            </a:r>
          </a:p>
        </p:txBody>
      </p:sp>
      <p:sp>
        <p:nvSpPr>
          <p:cNvPr id="21" name="Google Shape;991;p36">
            <a:extLst>
              <a:ext uri="{FF2B5EF4-FFF2-40B4-BE49-F238E27FC236}">
                <a16:creationId xmlns:a16="http://schemas.microsoft.com/office/drawing/2014/main" id="{2786CDED-EF35-B909-3B5C-5A3E61EF1B2D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1356425" y="3608332"/>
            <a:ext cx="30597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sz="1400" dirty="0" err="1"/>
              <a:t>Pinecone</a:t>
            </a:r>
            <a:r>
              <a:rPr lang="de-DE" sz="1400" dirty="0"/>
              <a:t> für Vektordatenbank (nicht open-source)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sz="1400" dirty="0"/>
              <a:t>Auswahl nicht durch Evaluation</a:t>
            </a:r>
          </a:p>
        </p:txBody>
      </p:sp>
      <p:sp>
        <p:nvSpPr>
          <p:cNvPr id="23" name="Google Shape;993;p36">
            <a:extLst>
              <a:ext uri="{FF2B5EF4-FFF2-40B4-BE49-F238E27FC236}">
                <a16:creationId xmlns:a16="http://schemas.microsoft.com/office/drawing/2014/main" id="{5FF99B68-46F1-D7F7-045F-DB3153349842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1356425" y="1523625"/>
            <a:ext cx="3059700" cy="46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de-DE" dirty="0"/>
              <a:t>Verweise</a:t>
            </a:r>
          </a:p>
          <a:p>
            <a:pPr marL="0" indent="0"/>
            <a:r>
              <a:rPr lang="de-DE" dirty="0"/>
              <a:t>auf ID</a:t>
            </a:r>
          </a:p>
        </p:txBody>
      </p:sp>
      <p:sp>
        <p:nvSpPr>
          <p:cNvPr id="24" name="Google Shape;994;p36">
            <a:extLst>
              <a:ext uri="{FF2B5EF4-FFF2-40B4-BE49-F238E27FC236}">
                <a16:creationId xmlns:a16="http://schemas.microsoft.com/office/drawing/2014/main" id="{4FC0F488-179F-C340-3B67-052B4152D907}"/>
              </a:ext>
            </a:extLst>
          </p:cNvPr>
          <p:cNvSpPr txBox="1">
            <a:spLocks/>
          </p:cNvSpPr>
          <p:nvPr/>
        </p:nvSpPr>
        <p:spPr>
          <a:xfrm>
            <a:off x="5174775" y="1523625"/>
            <a:ext cx="3059700" cy="4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Clr>
                <a:schemeClr val="dk1"/>
              </a:buClr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marL="9144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marL="13716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marL="18288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marL="22860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marL="27432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marL="32004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marL="36576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marL="41148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Feedback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Funktion</a:t>
            </a:r>
          </a:p>
        </p:txBody>
      </p:sp>
      <p:sp>
        <p:nvSpPr>
          <p:cNvPr id="25" name="Google Shape;995;p36">
            <a:extLst>
              <a:ext uri="{FF2B5EF4-FFF2-40B4-BE49-F238E27FC236}">
                <a16:creationId xmlns:a16="http://schemas.microsoft.com/office/drawing/2014/main" id="{19A1A75B-5956-DEBE-068F-46D15D8A48CA}"/>
              </a:ext>
            </a:extLst>
          </p:cNvPr>
          <p:cNvSpPr txBox="1">
            <a:spLocks/>
          </p:cNvSpPr>
          <p:nvPr/>
        </p:nvSpPr>
        <p:spPr>
          <a:xfrm>
            <a:off x="5174775" y="3186357"/>
            <a:ext cx="30597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de-DE" sz="1800" dirty="0">
                <a:solidFill>
                  <a:schemeClr val="dk1"/>
                </a:solidFill>
                <a:latin typeface="Dela Gothic One"/>
                <a:ea typeface="Dela Gothic One"/>
                <a:sym typeface="Dela Gothic One"/>
              </a:rPr>
              <a:t>Nicht hilfreiche Antworten</a:t>
            </a:r>
            <a:endParaRPr lang="de-DE" dirty="0"/>
          </a:p>
        </p:txBody>
      </p:sp>
      <p:sp>
        <p:nvSpPr>
          <p:cNvPr id="26" name="Google Shape;996;p36">
            <a:extLst>
              <a:ext uri="{FF2B5EF4-FFF2-40B4-BE49-F238E27FC236}">
                <a16:creationId xmlns:a16="http://schemas.microsoft.com/office/drawing/2014/main" id="{757C7A6A-598F-F087-285D-9D969836FAEB}"/>
              </a:ext>
            </a:extLst>
          </p:cNvPr>
          <p:cNvSpPr/>
          <p:nvPr/>
        </p:nvSpPr>
        <p:spPr>
          <a:xfrm>
            <a:off x="713225" y="1475025"/>
            <a:ext cx="567000" cy="5670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000" b="1" dirty="0">
                <a:solidFill>
                  <a:schemeClr val="tx2">
                    <a:lumMod val="75000"/>
                  </a:schemeClr>
                </a:solidFill>
                <a:latin typeface="Open Sans"/>
                <a:ea typeface="Open Sans"/>
                <a:cs typeface="Open Sans"/>
                <a:sym typeface="Open Sans"/>
              </a:rPr>
              <a:t>ID</a:t>
            </a:r>
            <a:endParaRPr sz="2000" b="1" dirty="0">
              <a:solidFill>
                <a:schemeClr val="tx2">
                  <a:lumMod val="75000"/>
                </a:schemeClr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" name="Google Shape;997;p36">
            <a:extLst>
              <a:ext uri="{FF2B5EF4-FFF2-40B4-BE49-F238E27FC236}">
                <a16:creationId xmlns:a16="http://schemas.microsoft.com/office/drawing/2014/main" id="{00CDAB91-4EC8-CBB4-6320-CFC03B0BE4F4}"/>
              </a:ext>
            </a:extLst>
          </p:cNvPr>
          <p:cNvSpPr/>
          <p:nvPr/>
        </p:nvSpPr>
        <p:spPr>
          <a:xfrm>
            <a:off x="4531612" y="1475025"/>
            <a:ext cx="567000" cy="5670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8" name="Google Shape;998;p36">
            <a:extLst>
              <a:ext uri="{FF2B5EF4-FFF2-40B4-BE49-F238E27FC236}">
                <a16:creationId xmlns:a16="http://schemas.microsoft.com/office/drawing/2014/main" id="{007D090E-BE54-A602-E800-3D33AD5FDFEB}"/>
              </a:ext>
            </a:extLst>
          </p:cNvPr>
          <p:cNvSpPr/>
          <p:nvPr/>
        </p:nvSpPr>
        <p:spPr>
          <a:xfrm>
            <a:off x="713225" y="3150507"/>
            <a:ext cx="567000" cy="5670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" name="Google Shape;999;p36">
            <a:extLst>
              <a:ext uri="{FF2B5EF4-FFF2-40B4-BE49-F238E27FC236}">
                <a16:creationId xmlns:a16="http://schemas.microsoft.com/office/drawing/2014/main" id="{B01E7858-FF2A-C502-6ECD-1150DEEC179B}"/>
              </a:ext>
            </a:extLst>
          </p:cNvPr>
          <p:cNvSpPr/>
          <p:nvPr/>
        </p:nvSpPr>
        <p:spPr>
          <a:xfrm>
            <a:off x="4546862" y="3150507"/>
            <a:ext cx="567000" cy="5670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6" name="Google Shape;990;p36">
            <a:extLst>
              <a:ext uri="{FF2B5EF4-FFF2-40B4-BE49-F238E27FC236}">
                <a16:creationId xmlns:a16="http://schemas.microsoft.com/office/drawing/2014/main" id="{F789BF26-BCDC-6C6A-6E09-77A37E1DAC88}"/>
              </a:ext>
            </a:extLst>
          </p:cNvPr>
          <p:cNvSpPr txBox="1">
            <a:spLocks/>
          </p:cNvSpPr>
          <p:nvPr/>
        </p:nvSpPr>
        <p:spPr>
          <a:xfrm>
            <a:off x="5191255" y="3681657"/>
            <a:ext cx="3059700" cy="9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400" dirty="0"/>
              <a:t>Nicht alle Antworten sind hilfreich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400" dirty="0"/>
              <a:t>Manchmal keine Antwort auf die Frage</a:t>
            </a:r>
          </a:p>
        </p:txBody>
      </p:sp>
      <p:pic>
        <p:nvPicPr>
          <p:cNvPr id="2" name="Grafik 1" descr="Datenbank Silhouette">
            <a:extLst>
              <a:ext uri="{FF2B5EF4-FFF2-40B4-BE49-F238E27FC236}">
                <a16:creationId xmlns:a16="http://schemas.microsoft.com/office/drawing/2014/main" id="{526E2670-9E65-7FE9-CB9A-BAAB531F50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7080" y="3137019"/>
            <a:ext cx="593975" cy="593975"/>
          </a:xfrm>
          <a:prstGeom prst="rect">
            <a:avLst/>
          </a:prstGeom>
        </p:spPr>
      </p:pic>
      <p:pic>
        <p:nvPicPr>
          <p:cNvPr id="3" name="Grafik 2" descr="Daumen hoch-Zeichen mit einfarbiger Füllung">
            <a:extLst>
              <a:ext uri="{FF2B5EF4-FFF2-40B4-BE49-F238E27FC236}">
                <a16:creationId xmlns:a16="http://schemas.microsoft.com/office/drawing/2014/main" id="{B98B5879-3FB1-A0BA-EBA1-BD23A7A64D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580212" y="1523625"/>
            <a:ext cx="469800" cy="469800"/>
          </a:xfrm>
          <a:prstGeom prst="rect">
            <a:avLst/>
          </a:prstGeom>
        </p:spPr>
      </p:pic>
      <p:pic>
        <p:nvPicPr>
          <p:cNvPr id="5" name="Grafik 4" descr="Chatblase mit einfarbiger Füllung">
            <a:extLst>
              <a:ext uri="{FF2B5EF4-FFF2-40B4-BE49-F238E27FC236}">
                <a16:creationId xmlns:a16="http://schemas.microsoft.com/office/drawing/2014/main" id="{1DFCE00E-EA80-829E-517A-2602AAC2EA3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561965" y="3186357"/>
            <a:ext cx="568377" cy="568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8148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Google Shape;970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85747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800">
                <a:solidFill>
                  <a:schemeClr val="bg1"/>
                </a:solidFill>
              </a:rPr>
              <a:t>03</a:t>
            </a:r>
            <a:r>
              <a:rPr lang="de-DE" sz="2800"/>
              <a:t> Ausblick</a:t>
            </a:r>
          </a:p>
        </p:txBody>
      </p:sp>
      <p:sp>
        <p:nvSpPr>
          <p:cNvPr id="18" name="Google Shape;987;p36">
            <a:extLst>
              <a:ext uri="{FF2B5EF4-FFF2-40B4-BE49-F238E27FC236}">
                <a16:creationId xmlns:a16="http://schemas.microsoft.com/office/drawing/2014/main" id="{8A9A6922-1835-4622-1D5C-6420D3FDBA3B}"/>
              </a:ext>
            </a:extLst>
          </p:cNvPr>
          <p:cNvSpPr txBox="1">
            <a:spLocks/>
          </p:cNvSpPr>
          <p:nvPr/>
        </p:nvSpPr>
        <p:spPr>
          <a:xfrm>
            <a:off x="1356424" y="3186357"/>
            <a:ext cx="3233665" cy="4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1800" b="0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pPr marL="0" indent="0"/>
            <a:r>
              <a:rPr lang="de-DE" dirty="0"/>
              <a:t>Optimierter Datenimport</a:t>
            </a:r>
          </a:p>
        </p:txBody>
      </p:sp>
      <p:sp>
        <p:nvSpPr>
          <p:cNvPr id="19" name="Google Shape;989;p36">
            <a:extLst>
              <a:ext uri="{FF2B5EF4-FFF2-40B4-BE49-F238E27FC236}">
                <a16:creationId xmlns:a16="http://schemas.microsoft.com/office/drawing/2014/main" id="{995E645B-26FE-7330-6B43-1696FEF81D9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356425" y="1920225"/>
            <a:ext cx="30597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sz="1400" dirty="0"/>
              <a:t>Ergänzen von Datenquellen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sz="1400" dirty="0"/>
              <a:t>Antworten basierend auf Datenquellen</a:t>
            </a:r>
          </a:p>
        </p:txBody>
      </p:sp>
      <p:sp>
        <p:nvSpPr>
          <p:cNvPr id="20" name="Google Shape;990;p36">
            <a:extLst>
              <a:ext uri="{FF2B5EF4-FFF2-40B4-BE49-F238E27FC236}">
                <a16:creationId xmlns:a16="http://schemas.microsoft.com/office/drawing/2014/main" id="{784BE8E4-9773-2563-EE54-09E24519C355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5174804" y="1920225"/>
            <a:ext cx="30597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sz="1400" dirty="0"/>
              <a:t>HTML-Code im GitHub </a:t>
            </a:r>
          </a:p>
        </p:txBody>
      </p:sp>
      <p:sp>
        <p:nvSpPr>
          <p:cNvPr id="21" name="Google Shape;991;p36">
            <a:extLst>
              <a:ext uri="{FF2B5EF4-FFF2-40B4-BE49-F238E27FC236}">
                <a16:creationId xmlns:a16="http://schemas.microsoft.com/office/drawing/2014/main" id="{2786CDED-EF35-B909-3B5C-5A3E61EF1B2D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1356425" y="3608332"/>
            <a:ext cx="30597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sz="1400" dirty="0"/>
              <a:t>Verbesserung von Text Splitter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sz="1400" dirty="0"/>
              <a:t>Qualität eingelesener Daten prüfen </a:t>
            </a:r>
          </a:p>
        </p:txBody>
      </p:sp>
      <p:sp>
        <p:nvSpPr>
          <p:cNvPr id="23" name="Google Shape;993;p36">
            <a:extLst>
              <a:ext uri="{FF2B5EF4-FFF2-40B4-BE49-F238E27FC236}">
                <a16:creationId xmlns:a16="http://schemas.microsoft.com/office/drawing/2014/main" id="{5FF99B68-46F1-D7F7-045F-DB3153349842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1356425" y="1523625"/>
            <a:ext cx="3059700" cy="46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de-DE" dirty="0"/>
              <a:t>Mehr </a:t>
            </a:r>
          </a:p>
          <a:p>
            <a:pPr marL="0" indent="0"/>
            <a:r>
              <a:rPr lang="de-DE" dirty="0"/>
              <a:t>Datenquellen</a:t>
            </a:r>
          </a:p>
        </p:txBody>
      </p:sp>
      <p:sp>
        <p:nvSpPr>
          <p:cNvPr id="24" name="Google Shape;994;p36">
            <a:extLst>
              <a:ext uri="{FF2B5EF4-FFF2-40B4-BE49-F238E27FC236}">
                <a16:creationId xmlns:a16="http://schemas.microsoft.com/office/drawing/2014/main" id="{4FC0F488-179F-C340-3B67-052B4152D907}"/>
              </a:ext>
            </a:extLst>
          </p:cNvPr>
          <p:cNvSpPr txBox="1">
            <a:spLocks/>
          </p:cNvSpPr>
          <p:nvPr/>
        </p:nvSpPr>
        <p:spPr>
          <a:xfrm>
            <a:off x="5174775" y="1523625"/>
            <a:ext cx="3059700" cy="4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Clr>
                <a:schemeClr val="dk1"/>
              </a:buClr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marL="9144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marL="13716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marL="18288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marL="22860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marL="27432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marL="32004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marL="36576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marL="41148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r>
              <a:rPr lang="de-DE" dirty="0"/>
              <a:t>Einbettung in Website</a:t>
            </a:r>
          </a:p>
        </p:txBody>
      </p:sp>
      <p:sp>
        <p:nvSpPr>
          <p:cNvPr id="25" name="Google Shape;995;p36">
            <a:extLst>
              <a:ext uri="{FF2B5EF4-FFF2-40B4-BE49-F238E27FC236}">
                <a16:creationId xmlns:a16="http://schemas.microsoft.com/office/drawing/2014/main" id="{19A1A75B-5956-DEBE-068F-46D15D8A48CA}"/>
              </a:ext>
            </a:extLst>
          </p:cNvPr>
          <p:cNvSpPr txBox="1">
            <a:spLocks/>
          </p:cNvSpPr>
          <p:nvPr/>
        </p:nvSpPr>
        <p:spPr>
          <a:xfrm>
            <a:off x="5174775" y="3186357"/>
            <a:ext cx="30597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de-DE" sz="1800" dirty="0">
                <a:solidFill>
                  <a:schemeClr val="dk1"/>
                </a:solidFill>
                <a:latin typeface="Dela Gothic One"/>
                <a:ea typeface="Dela Gothic One"/>
                <a:sym typeface="Dela Gothic One"/>
              </a:rPr>
              <a:t>Evaluierung</a:t>
            </a:r>
            <a:br>
              <a:rPr lang="de-DE" sz="1800" dirty="0">
                <a:solidFill>
                  <a:schemeClr val="dk1"/>
                </a:solidFill>
                <a:latin typeface="Dela Gothic One"/>
                <a:ea typeface="Dela Gothic One"/>
                <a:sym typeface="Dela Gothic One"/>
              </a:rPr>
            </a:br>
            <a:r>
              <a:rPr lang="de-DE" sz="1800" dirty="0">
                <a:solidFill>
                  <a:schemeClr val="dk1"/>
                </a:solidFill>
                <a:latin typeface="Dela Gothic One"/>
                <a:ea typeface="Dela Gothic One"/>
                <a:sym typeface="Dela Gothic One"/>
              </a:rPr>
              <a:t>Elemente</a:t>
            </a:r>
            <a:endParaRPr lang="de-DE" dirty="0"/>
          </a:p>
        </p:txBody>
      </p:sp>
      <p:sp>
        <p:nvSpPr>
          <p:cNvPr id="26" name="Google Shape;996;p36">
            <a:extLst>
              <a:ext uri="{FF2B5EF4-FFF2-40B4-BE49-F238E27FC236}">
                <a16:creationId xmlns:a16="http://schemas.microsoft.com/office/drawing/2014/main" id="{757C7A6A-598F-F087-285D-9D969836FAEB}"/>
              </a:ext>
            </a:extLst>
          </p:cNvPr>
          <p:cNvSpPr/>
          <p:nvPr/>
        </p:nvSpPr>
        <p:spPr>
          <a:xfrm>
            <a:off x="713225" y="1475025"/>
            <a:ext cx="567000" cy="5670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" name="Google Shape;997;p36">
            <a:extLst>
              <a:ext uri="{FF2B5EF4-FFF2-40B4-BE49-F238E27FC236}">
                <a16:creationId xmlns:a16="http://schemas.microsoft.com/office/drawing/2014/main" id="{00CDAB91-4EC8-CBB4-6320-CFC03B0BE4F4}"/>
              </a:ext>
            </a:extLst>
          </p:cNvPr>
          <p:cNvSpPr/>
          <p:nvPr/>
        </p:nvSpPr>
        <p:spPr>
          <a:xfrm>
            <a:off x="4531612" y="1475025"/>
            <a:ext cx="567000" cy="5670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8" name="Google Shape;998;p36">
            <a:extLst>
              <a:ext uri="{FF2B5EF4-FFF2-40B4-BE49-F238E27FC236}">
                <a16:creationId xmlns:a16="http://schemas.microsoft.com/office/drawing/2014/main" id="{007D090E-BE54-A602-E800-3D33AD5FDFEB}"/>
              </a:ext>
            </a:extLst>
          </p:cNvPr>
          <p:cNvSpPr/>
          <p:nvPr/>
        </p:nvSpPr>
        <p:spPr>
          <a:xfrm>
            <a:off x="713225" y="3150507"/>
            <a:ext cx="567000" cy="5670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" name="Google Shape;999;p36">
            <a:extLst>
              <a:ext uri="{FF2B5EF4-FFF2-40B4-BE49-F238E27FC236}">
                <a16:creationId xmlns:a16="http://schemas.microsoft.com/office/drawing/2014/main" id="{B01E7858-FF2A-C502-6ECD-1150DEEC179B}"/>
              </a:ext>
            </a:extLst>
          </p:cNvPr>
          <p:cNvSpPr/>
          <p:nvPr/>
        </p:nvSpPr>
        <p:spPr>
          <a:xfrm>
            <a:off x="4546862" y="3150507"/>
            <a:ext cx="567000" cy="5670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2" name="Grafik 31" descr="Datenbank mit einfarbiger Füllung">
            <a:extLst>
              <a:ext uri="{FF2B5EF4-FFF2-40B4-BE49-F238E27FC236}">
                <a16:creationId xmlns:a16="http://schemas.microsoft.com/office/drawing/2014/main" id="{9AD4C687-D764-EE2B-E216-05DC430FBC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3586" y="1475025"/>
            <a:ext cx="567000" cy="567000"/>
          </a:xfrm>
          <a:prstGeom prst="rect">
            <a:avLst/>
          </a:prstGeom>
        </p:spPr>
      </p:pic>
      <p:pic>
        <p:nvPicPr>
          <p:cNvPr id="33" name="Grafik 32" descr="Internet mit einfarbiger Füllung">
            <a:extLst>
              <a:ext uri="{FF2B5EF4-FFF2-40B4-BE49-F238E27FC236}">
                <a16:creationId xmlns:a16="http://schemas.microsoft.com/office/drawing/2014/main" id="{4D5AE3A4-A4EE-10F2-5D43-08369A993E5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525912" y="1475025"/>
            <a:ext cx="572700" cy="572700"/>
          </a:xfrm>
          <a:prstGeom prst="rect">
            <a:avLst/>
          </a:prstGeom>
        </p:spPr>
      </p:pic>
      <p:sp>
        <p:nvSpPr>
          <p:cNvPr id="36" name="Google Shape;990;p36">
            <a:extLst>
              <a:ext uri="{FF2B5EF4-FFF2-40B4-BE49-F238E27FC236}">
                <a16:creationId xmlns:a16="http://schemas.microsoft.com/office/drawing/2014/main" id="{F789BF26-BCDC-6C6A-6E09-77A37E1DAC88}"/>
              </a:ext>
            </a:extLst>
          </p:cNvPr>
          <p:cNvSpPr txBox="1">
            <a:spLocks/>
          </p:cNvSpPr>
          <p:nvPr/>
        </p:nvSpPr>
        <p:spPr>
          <a:xfrm>
            <a:off x="5191255" y="3681657"/>
            <a:ext cx="3059700" cy="9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400" dirty="0"/>
              <a:t>Verschiedene </a:t>
            </a:r>
            <a:r>
              <a:rPr lang="de-DE" sz="1400" dirty="0" err="1"/>
              <a:t>Embeddings</a:t>
            </a:r>
            <a:r>
              <a:rPr lang="de-DE" sz="1400" dirty="0"/>
              <a:t> und LLM vergleichen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400" dirty="0"/>
              <a:t>Ggf. optimaleres verwenden</a:t>
            </a:r>
          </a:p>
        </p:txBody>
      </p:sp>
      <p:pic>
        <p:nvPicPr>
          <p:cNvPr id="3" name="Grafik 2" descr="Herunterladen mit einfarbiger Füllung">
            <a:extLst>
              <a:ext uri="{FF2B5EF4-FFF2-40B4-BE49-F238E27FC236}">
                <a16:creationId xmlns:a16="http://schemas.microsoft.com/office/drawing/2014/main" id="{E563B0B8-E1F2-68EF-9E9E-6DE7F4F3490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95884" y="3144806"/>
            <a:ext cx="572701" cy="572701"/>
          </a:xfrm>
          <a:prstGeom prst="rect">
            <a:avLst/>
          </a:prstGeom>
        </p:spPr>
      </p:pic>
      <p:pic>
        <p:nvPicPr>
          <p:cNvPr id="5" name="Grafik 4" descr="Klemmbrett nur Kreuze mit einfarbiger Füllung">
            <a:extLst>
              <a:ext uri="{FF2B5EF4-FFF2-40B4-BE49-F238E27FC236}">
                <a16:creationId xmlns:a16="http://schemas.microsoft.com/office/drawing/2014/main" id="{CCE562A2-100F-BD5C-AD83-BE7EE706AA7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541162" y="3144806"/>
            <a:ext cx="572700" cy="57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78102"/>
      </p:ext>
    </p:extLst>
  </p:cSld>
  <p:clrMapOvr>
    <a:masterClrMapping/>
  </p:clrMapOvr>
</p:sld>
</file>

<file path=ppt/theme/theme1.xml><?xml version="1.0" encoding="utf-8"?>
<a:theme xmlns:a="http://schemas.openxmlformats.org/drawingml/2006/main" name="Chatbot by AI Pitch Deck by Slidesgo">
  <a:themeElements>
    <a:clrScheme name="Simple Light">
      <a:dk1>
        <a:srgbClr val="373B42"/>
      </a:dk1>
      <a:lt1>
        <a:srgbClr val="3B63F8"/>
      </a:lt1>
      <a:dk2>
        <a:srgbClr val="EEF1F5"/>
      </a:dk2>
      <a:lt2>
        <a:srgbClr val="87ABFF"/>
      </a:lt2>
      <a:accent1>
        <a:srgbClr val="C0E1FF"/>
      </a:accent1>
      <a:accent2>
        <a:srgbClr val="9DA1A8"/>
      </a:accent2>
      <a:accent3>
        <a:srgbClr val="C3C7CE"/>
      </a:accent3>
      <a:accent4>
        <a:srgbClr val="FFFFFF"/>
      </a:accent4>
      <a:accent5>
        <a:srgbClr val="FFFFFF"/>
      </a:accent5>
      <a:accent6>
        <a:srgbClr val="FFFFFF"/>
      </a:accent6>
      <a:hlink>
        <a:srgbClr val="373B4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278</Words>
  <Application>Microsoft Macintosh PowerPoint</Application>
  <PresentationFormat>Bildschirmpräsentation (16:9)</PresentationFormat>
  <Paragraphs>80</Paragraphs>
  <Slides>10</Slides>
  <Notes>10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6" baseType="lpstr">
      <vt:lpstr>Calibri</vt:lpstr>
      <vt:lpstr>Open Sans</vt:lpstr>
      <vt:lpstr>Dela Gothic One</vt:lpstr>
      <vt:lpstr>Barlow</vt:lpstr>
      <vt:lpstr>Arial</vt:lpstr>
      <vt:lpstr>Chatbot by AI Pitch Deck by Slidesgo</vt:lpstr>
      <vt:lpstr>Chatbot für internationale Studierende</vt:lpstr>
      <vt:lpstr>Agenda</vt:lpstr>
      <vt:lpstr>Alvaro Gonzalez</vt:lpstr>
      <vt:lpstr>01 Ausgangssituation</vt:lpstr>
      <vt:lpstr>01 Projektchallenge</vt:lpstr>
      <vt:lpstr>02 Entwicklung des Prototyps</vt:lpstr>
      <vt:lpstr>02 Demo des Prototyps</vt:lpstr>
      <vt:lpstr>03 Kritische Betrachtung</vt:lpstr>
      <vt:lpstr>03 Ausblick</vt:lpstr>
      <vt:lpstr>Vielen  Dank!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Chatbot für internationale Studierende</dc:title>
  <cp:lastModifiedBy>Thao Do</cp:lastModifiedBy>
  <cp:revision>45</cp:revision>
  <dcterms:modified xsi:type="dcterms:W3CDTF">2024-09-11T21:17:13Z</dcterms:modified>
</cp:coreProperties>
</file>